
<file path=[Content_Types].xml><?xml version="1.0" encoding="utf-8"?>
<Types xmlns="http://schemas.openxmlformats.org/package/2006/content-types">
  <Default Extension="png" ContentType="image/png"/>
  <Default Extension="jpeg" ContentType="image/jpeg"/>
  <Default Extension="JPG" ContentType="image/.jp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 id="277" r:id="rId14"/>
    <p:sldId id="284" r:id="rId15"/>
    <p:sldId id="285" r:id="rId16"/>
    <p:sldId id="286" r:id="rId17"/>
    <p:sldId id="287" r:id="rId18"/>
    <p:sldId id="288" r:id="rId19"/>
    <p:sldId id="289" r:id="rId20"/>
    <p:sldId id="290" r:id="rId21"/>
    <p:sldId id="291" r:id="rId22"/>
    <p:sldId id="292" r:id="rId23"/>
    <p:sldId id="293" r:id="rId24"/>
    <p:sldId id="278" r:id="rId25"/>
    <p:sldId id="279" r:id="rId26"/>
    <p:sldId id="280" r:id="rId27"/>
    <p:sldId id="281" r:id="rId28"/>
    <p:sldId id="282" r:id="rId29"/>
    <p:sldId id="283" r:id="rId30"/>
  </p:sldIdLst>
  <p:sldSz cx="7772400" cy="10058400"/>
  <p:notesSz cx="7772400" cy="10058400"/>
  <p:defaultTextStyle>
    <a:defPPr>
      <a:defRPr lang="de-DE"/>
    </a:defPPr>
    <a:lvl1pPr marL="0" lvl="0"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1pPr>
    <a:lvl2pPr marL="457200" lvl="1"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2pPr>
    <a:lvl3pPr marL="914400" lvl="2"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3pPr>
    <a:lvl4pPr marL="1371600" lvl="3"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4pPr>
    <a:lvl5pPr marL="1828800" lvl="4"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5pPr>
    <a:lvl6pPr marL="2286000" lvl="5"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6pPr>
    <a:lvl7pPr marL="2743200" lvl="6"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7pPr>
    <a:lvl8pPr marL="3200400" lvl="7"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8pPr>
    <a:lvl9pPr marL="3657600" lvl="8"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216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showGuides="1">
      <p:cViewPr varScale="1">
        <p:scale>
          <a:sx n="44" d="100"/>
          <a:sy n="44" d="100"/>
        </p:scale>
        <p:origin x="2322" y="96"/>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3" Type="http://schemas.openxmlformats.org/officeDocument/2006/relationships/tableStyles" Target="tableStyles.xml"/><Relationship Id="rId32" Type="http://schemas.openxmlformats.org/officeDocument/2006/relationships/viewProps" Target="viewProps.xml"/><Relationship Id="rId31" Type="http://schemas.openxmlformats.org/officeDocument/2006/relationships/presProps" Target="presProps.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jpeg>
</file>

<file path=ppt/media/image11.jpeg>
</file>

<file path=ppt/media/image12.jpeg>
</file>

<file path=ppt/media/image13.jpeg>
</file>

<file path=ppt/media/image14.jpeg>
</file>

<file path=ppt/media/image15.png>
</file>

<file path=ppt/media/image2.png>
</file>

<file path=ppt/media/image3.png>
</file>

<file path=ppt/media/image4.png>
</file>

<file path=ppt/media/image5.jpeg>
</file>

<file path=ppt/media/image6.jpeg>
</file>

<file path=ppt/media/image7.jpe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Tree>
  </p:cSld>
  <p:clrMap bg1="lt1" tx1="dk1" bg2="lt2" tx2="dk2" accent1="accent1" accent2="accent2" accent3="accent3" accent4="accent4" accent5="accent5" accent6="accent6" hlink="hlink" folHlink="folHlink"/>
  <p:hf sldNum="0" hdr="0" ftr="0" dt="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3074" name="Notes Placeholder"/>
          <p:cNvSpPr>
            <a:spLocks noGrp="1"/>
          </p:cNvSpPr>
          <p:nvPr>
            <p:ph type="body" idx="1"/>
          </p:nvPr>
        </p:nvSpPr>
        <p:spPr>
          <a:xfrm>
            <a:off x="-2147483648" y="-2147483648"/>
            <a:ext cx="0" cy="0"/>
          </a:xfrm>
          <a:prstGeom prst="rect">
            <a:avLst/>
          </a:prstGeom>
          <a:noFill/>
          <a:ln w="9525">
            <a:noFill/>
          </a:ln>
        </p:spPr>
        <p:txBody>
          <a:bodyPr/>
          <a:p>
            <a:pPr lvl="0" eaLnBrk="1" hangingPunct="1">
              <a:spcBef>
                <a:spcPct val="0"/>
              </a:spcBef>
            </a:pPr>
            <a:endParaRPr lang="en-US" alt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1506" name="Notes Placeholder"/>
          <p:cNvSpPr>
            <a:spLocks noGrp="1"/>
          </p:cNvSpPr>
          <p:nvPr>
            <p:ph type="body" idx="1"/>
          </p:nvPr>
        </p:nvSpPr>
        <p:spPr>
          <a:xfrm>
            <a:off x="-2147483648" y="-2147483648"/>
            <a:ext cx="0" cy="0"/>
          </a:xfrm>
          <a:prstGeom prst="rect">
            <a:avLst/>
          </a:prstGeom>
          <a:noFill/>
          <a:ln w="9525">
            <a:noFill/>
          </a:ln>
        </p:spPr>
        <p:txBody>
          <a:bodyPr/>
          <a:p>
            <a:pPr lvl="0" eaLnBrk="1" hangingPunct="1">
              <a:spcBef>
                <a:spcPct val="0"/>
              </a:spcBef>
            </a:pPr>
            <a:endParaRPr lang="en-US" altLang="en-US"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3554" name="Notes Placeholder"/>
          <p:cNvSpPr>
            <a:spLocks noGrp="1"/>
          </p:cNvSpPr>
          <p:nvPr>
            <p:ph type="body" idx="1"/>
          </p:nvPr>
        </p:nvSpPr>
        <p:spPr>
          <a:xfrm>
            <a:off x="-2147483648" y="-2147483648"/>
            <a:ext cx="0" cy="0"/>
          </a:xfrm>
          <a:prstGeom prst="rect">
            <a:avLst/>
          </a:prstGeom>
          <a:noFill/>
          <a:ln w="9525">
            <a:noFill/>
          </a:ln>
        </p:spPr>
        <p:txBody>
          <a:bodyPr/>
          <a:p>
            <a:pPr lvl="0" eaLnBrk="1" hangingPunct="1">
              <a:spcBef>
                <a:spcPct val="0"/>
              </a:spcBef>
            </a:pPr>
            <a:endParaRPr lang="en-US" altLang="en-US"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35842" name="Notes Placeholder"/>
          <p:cNvSpPr>
            <a:spLocks noGrp="1"/>
          </p:cNvSpPr>
          <p:nvPr>
            <p:ph type="body" idx="1"/>
          </p:nvPr>
        </p:nvSpPr>
        <p:spPr>
          <a:xfrm>
            <a:off x="-2147483648" y="-2147483648"/>
            <a:ext cx="0" cy="0"/>
          </a:xfrm>
          <a:prstGeom prst="rect">
            <a:avLst/>
          </a:prstGeom>
          <a:noFill/>
          <a:ln w="9525">
            <a:noFill/>
          </a:ln>
        </p:spPr>
        <p:txBody>
          <a:bodyPr/>
          <a:p>
            <a:pPr lvl="0" eaLnBrk="1" hangingPunct="1">
              <a:spcBef>
                <a:spcPct val="0"/>
              </a:spcBef>
            </a:pPr>
            <a:endParaRPr lang="en-US" altLang="en-US"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37890" name="Notes Placeholder"/>
          <p:cNvSpPr>
            <a:spLocks noGrp="1"/>
          </p:cNvSpPr>
          <p:nvPr>
            <p:ph type="body" idx="1"/>
          </p:nvPr>
        </p:nvSpPr>
        <p:spPr>
          <a:xfrm>
            <a:off x="-2147483648" y="-2147483648"/>
            <a:ext cx="0" cy="0"/>
          </a:xfrm>
          <a:prstGeom prst="rect">
            <a:avLst/>
          </a:prstGeom>
          <a:noFill/>
          <a:ln w="9525">
            <a:noFill/>
          </a:ln>
        </p:spPr>
        <p:txBody>
          <a:bodyPr/>
          <a:p>
            <a:pPr lvl="0" eaLnBrk="1" hangingPunct="1">
              <a:spcBef>
                <a:spcPct val="0"/>
              </a:spcBef>
            </a:pPr>
            <a:endParaRPr lang="en-US" altLang="en-US"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39938" name="Notes Placeholder"/>
          <p:cNvSpPr>
            <a:spLocks noGrp="1"/>
          </p:cNvSpPr>
          <p:nvPr>
            <p:ph type="body" idx="1"/>
          </p:nvPr>
        </p:nvSpPr>
        <p:spPr>
          <a:xfrm>
            <a:off x="-2147483648" y="-2147483648"/>
            <a:ext cx="0" cy="0"/>
          </a:xfrm>
          <a:prstGeom prst="rect">
            <a:avLst/>
          </a:prstGeom>
          <a:noFill/>
          <a:ln w="9525">
            <a:noFill/>
          </a:ln>
        </p:spPr>
        <p:txBody>
          <a:bodyPr/>
          <a:p>
            <a:pPr lvl="0" eaLnBrk="1" hangingPunct="1">
              <a:spcBef>
                <a:spcPct val="0"/>
              </a:spcBef>
            </a:pPr>
            <a:endParaRPr lang="en-US" altLang="en-US"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41986" name="Notes Placeholder"/>
          <p:cNvSpPr>
            <a:spLocks noGrp="1"/>
          </p:cNvSpPr>
          <p:nvPr>
            <p:ph type="body" idx="1"/>
          </p:nvPr>
        </p:nvSpPr>
        <p:spPr>
          <a:xfrm>
            <a:off x="-2147483648" y="-2147483648"/>
            <a:ext cx="0" cy="0"/>
          </a:xfrm>
          <a:prstGeom prst="rect">
            <a:avLst/>
          </a:prstGeom>
          <a:noFill/>
          <a:ln w="9525">
            <a:noFill/>
          </a:ln>
        </p:spPr>
        <p:txBody>
          <a:bodyPr/>
          <a:p>
            <a:pPr lvl="0" eaLnBrk="1" hangingPunct="1">
              <a:spcBef>
                <a:spcPct val="0"/>
              </a:spcBef>
            </a:pPr>
            <a:endParaRPr lang="en-US" altLang="en-US"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44034" name="Notes Placeholder"/>
          <p:cNvSpPr>
            <a:spLocks noGrp="1"/>
          </p:cNvSpPr>
          <p:nvPr>
            <p:ph type="body" idx="1"/>
          </p:nvPr>
        </p:nvSpPr>
        <p:spPr>
          <a:xfrm>
            <a:off x="-2147483648" y="-2147483648"/>
            <a:ext cx="0" cy="0"/>
          </a:xfrm>
          <a:prstGeom prst="rect">
            <a:avLst/>
          </a:prstGeom>
          <a:noFill/>
          <a:ln w="9525">
            <a:noFill/>
          </a:ln>
        </p:spPr>
        <p:txBody>
          <a:bodyPr/>
          <a:p>
            <a:pPr lvl="0" eaLnBrk="1" hangingPunct="1">
              <a:spcBef>
                <a:spcPct val="0"/>
              </a:spcBef>
            </a:pPr>
            <a:endParaRPr lang="en-US" altLang="en-US"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46082" name="Notes Placeholder"/>
          <p:cNvSpPr>
            <a:spLocks noGrp="1"/>
          </p:cNvSpPr>
          <p:nvPr>
            <p:ph type="body" idx="1"/>
          </p:nvPr>
        </p:nvSpPr>
        <p:spPr>
          <a:xfrm>
            <a:off x="-2147483648" y="-2147483648"/>
            <a:ext cx="0" cy="0"/>
          </a:xfrm>
          <a:prstGeom prst="rect">
            <a:avLst/>
          </a:prstGeom>
          <a:noFill/>
          <a:ln w="9525">
            <a:noFill/>
          </a:ln>
        </p:spPr>
        <p:txBody>
          <a:bodyPr/>
          <a:p>
            <a:pPr lvl="0" eaLnBrk="1" hangingPunct="1">
              <a:spcBef>
                <a:spcPct val="0"/>
              </a:spcBef>
            </a:pPr>
            <a:endParaRPr lang="en-US" alt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5122" name="Notes Placeholder"/>
          <p:cNvSpPr>
            <a:spLocks noGrp="1"/>
          </p:cNvSpPr>
          <p:nvPr>
            <p:ph type="body" idx="1"/>
          </p:nvPr>
        </p:nvSpPr>
        <p:spPr>
          <a:xfrm>
            <a:off x="-2147483648" y="-2147483648"/>
            <a:ext cx="0" cy="0"/>
          </a:xfrm>
          <a:prstGeom prst="rect">
            <a:avLst/>
          </a:prstGeom>
          <a:noFill/>
          <a:ln w="9525">
            <a:noFill/>
          </a:ln>
        </p:spPr>
        <p:txBody>
          <a:bodyPr/>
          <a:p>
            <a:pPr lvl="0" eaLnBrk="1" hangingPunct="1">
              <a:spcBef>
                <a:spcPct val="0"/>
              </a:spcBef>
            </a:pPr>
            <a:endParaRPr lang="en-US" alt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7170" name="Notes Placeholder"/>
          <p:cNvSpPr>
            <a:spLocks noGrp="1"/>
          </p:cNvSpPr>
          <p:nvPr>
            <p:ph type="body" idx="1"/>
          </p:nvPr>
        </p:nvSpPr>
        <p:spPr>
          <a:xfrm>
            <a:off x="-2147483648" y="-2147483648"/>
            <a:ext cx="0" cy="0"/>
          </a:xfrm>
          <a:prstGeom prst="rect">
            <a:avLst/>
          </a:prstGeom>
          <a:noFill/>
          <a:ln w="9525">
            <a:noFill/>
          </a:ln>
        </p:spPr>
        <p:txBody>
          <a:bodyPr/>
          <a:p>
            <a:pPr lvl="0" eaLnBrk="1" hangingPunct="1">
              <a:spcBef>
                <a:spcPct val="0"/>
              </a:spcBef>
            </a:pPr>
            <a:endParaRPr lang="en-US" alt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9218" name="Notes Placeholder"/>
          <p:cNvSpPr>
            <a:spLocks noGrp="1"/>
          </p:cNvSpPr>
          <p:nvPr>
            <p:ph type="body" idx="1"/>
          </p:nvPr>
        </p:nvSpPr>
        <p:spPr>
          <a:xfrm>
            <a:off x="-2147483648" y="-2147483648"/>
            <a:ext cx="0" cy="0"/>
          </a:xfrm>
          <a:prstGeom prst="rect">
            <a:avLst/>
          </a:prstGeom>
          <a:noFill/>
          <a:ln w="9525">
            <a:noFill/>
          </a:ln>
        </p:spPr>
        <p:txBody>
          <a:bodyPr/>
          <a:p>
            <a:pPr lvl="0" eaLnBrk="1" hangingPunct="1">
              <a:spcBef>
                <a:spcPct val="0"/>
              </a:spcBef>
            </a:pPr>
            <a:endParaRPr lang="en-US" alt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1266" name="Notes Placeholder"/>
          <p:cNvSpPr>
            <a:spLocks noGrp="1"/>
          </p:cNvSpPr>
          <p:nvPr>
            <p:ph type="body" idx="1"/>
          </p:nvPr>
        </p:nvSpPr>
        <p:spPr>
          <a:xfrm>
            <a:off x="-2147483648" y="-2147483648"/>
            <a:ext cx="0" cy="0"/>
          </a:xfrm>
          <a:prstGeom prst="rect">
            <a:avLst/>
          </a:prstGeom>
          <a:noFill/>
          <a:ln w="9525">
            <a:noFill/>
          </a:ln>
        </p:spPr>
        <p:txBody>
          <a:bodyPr/>
          <a:p>
            <a:pPr lvl="0" eaLnBrk="1" hangingPunct="1">
              <a:spcBef>
                <a:spcPct val="0"/>
              </a:spcBef>
            </a:pPr>
            <a:endParaRPr lang="en-US" alt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3314" name="Notes Placeholder"/>
          <p:cNvSpPr>
            <a:spLocks noGrp="1"/>
          </p:cNvSpPr>
          <p:nvPr>
            <p:ph type="body" idx="1"/>
          </p:nvPr>
        </p:nvSpPr>
        <p:spPr>
          <a:xfrm>
            <a:off x="-2147483648" y="-2147483648"/>
            <a:ext cx="0" cy="0"/>
          </a:xfrm>
          <a:prstGeom prst="rect">
            <a:avLst/>
          </a:prstGeom>
          <a:noFill/>
          <a:ln w="9525">
            <a:noFill/>
          </a:ln>
        </p:spPr>
        <p:txBody>
          <a:bodyPr/>
          <a:p>
            <a:pPr lvl="0" eaLnBrk="1" hangingPunct="1">
              <a:spcBef>
                <a:spcPct val="0"/>
              </a:spcBef>
            </a:pPr>
            <a:endParaRPr lang="en-US" alt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2" name="Notes Placeholder"/>
          <p:cNvSpPr>
            <a:spLocks noGrp="1"/>
          </p:cNvSpPr>
          <p:nvPr>
            <p:ph type="body" idx="1"/>
          </p:nvPr>
        </p:nvSpPr>
        <p:spPr>
          <a:xfrm>
            <a:off x="-2147483648" y="-2147483648"/>
            <a:ext cx="0" cy="0"/>
          </a:xfrm>
          <a:prstGeom prst="rect">
            <a:avLst/>
          </a:prstGeom>
          <a:noFill/>
          <a:ln w="9525">
            <a:noFill/>
          </a:ln>
        </p:spPr>
        <p:txBody>
          <a:bodyPr/>
          <a:p>
            <a:pPr lvl="0" eaLnBrk="1" hangingPunct="1">
              <a:spcBef>
                <a:spcPct val="0"/>
              </a:spcBef>
            </a:pPr>
            <a:endParaRPr lang="en-US" alt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7410" name="Notes Placeholder"/>
          <p:cNvSpPr>
            <a:spLocks noGrp="1"/>
          </p:cNvSpPr>
          <p:nvPr>
            <p:ph type="body" idx="1"/>
          </p:nvPr>
        </p:nvSpPr>
        <p:spPr>
          <a:xfrm>
            <a:off x="-2147483648" y="-2147483648"/>
            <a:ext cx="0" cy="0"/>
          </a:xfrm>
          <a:prstGeom prst="rect">
            <a:avLst/>
          </a:prstGeom>
          <a:noFill/>
          <a:ln w="9525">
            <a:noFill/>
          </a:ln>
        </p:spPr>
        <p:txBody>
          <a:bodyPr/>
          <a:p>
            <a:pPr lvl="0" eaLnBrk="1" hangingPunct="1">
              <a:spcBef>
                <a:spcPct val="0"/>
              </a:spcBef>
            </a:pPr>
            <a:endParaRPr lang="en-US" altLang="en-US"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8" name="Notes Placeholder"/>
          <p:cNvSpPr>
            <a:spLocks noGrp="1"/>
          </p:cNvSpPr>
          <p:nvPr>
            <p:ph type="body" idx="1"/>
          </p:nvPr>
        </p:nvSpPr>
        <p:spPr>
          <a:xfrm>
            <a:off x="-2147483648" y="-2147483648"/>
            <a:ext cx="0" cy="0"/>
          </a:xfrm>
          <a:prstGeom prst="rect">
            <a:avLst/>
          </a:prstGeom>
          <a:noFill/>
          <a:ln w="9525">
            <a:noFill/>
          </a:ln>
        </p:spPr>
        <p:txBody>
          <a:bodyPr/>
          <a:p>
            <a:pPr lvl="0" eaLnBrk="1" hangingPunct="1">
              <a:spcBef>
                <a:spcPct val="0"/>
              </a:spcBef>
            </a:pPr>
            <a:endParaRPr lang="en-US" alt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582930" y="3118104"/>
            <a:ext cx="6606540" cy="2112263"/>
          </a:xfrm>
          <a:prstGeom prst="rect">
            <a:avLst/>
          </a:prstGeom>
        </p:spPr>
        <p:txBody>
          <a:bodyPr/>
          <a:lstStyle>
            <a:lvl1pPr>
              <a:defRPr/>
            </a:lvl1pPr>
          </a:lstStyle>
          <a:p/>
        </p:txBody>
      </p:sp>
      <p:sp>
        <p:nvSpPr>
          <p:cNvPr id="3" name="Holder 3"/>
          <p:cNvSpPr>
            <a:spLocks noGrp="1"/>
          </p:cNvSpPr>
          <p:nvPr>
            <p:ph type="subTitle" idx="4"/>
          </p:nvPr>
        </p:nvSpPr>
        <p:spPr>
          <a:xfrm>
            <a:off x="1165860" y="5632704"/>
            <a:ext cx="5440679" cy="2514600"/>
          </a:xfrm>
          <a:prstGeom prst="rect">
            <a:avLst/>
          </a:prstGeom>
        </p:spPr>
        <p:txBody>
          <a:bodyPr/>
          <a:lstStyle>
            <a:lvl1pPr>
              <a:defRPr/>
            </a:lvl1pPr>
          </a:lstStyle>
          <a:p/>
        </p:txBody>
      </p:sp>
      <p:sp>
        <p:nvSpPr>
          <p:cNvPr id="4" name="Footer Placeholder 3"/>
          <p:cNvSpPr>
            <a:spLocks noGrp="1"/>
          </p:cNvSpPr>
          <p:nvPr>
            <p:ph type="ftr" sz="quarter" idx="10"/>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Date Placeholder 4"/>
          <p:cNvSpPr>
            <a:spLocks noGrp="1"/>
          </p:cNvSpPr>
          <p:nvPr>
            <p:ph type="dt" sz="half" idx="11"/>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fld id="{D1290F1B-0A42-4508-BE79-02B8D5A3CAC9}" type="datetimeFigureOut">
              <a:rPr kumimoji="0" lang="en-US" sz="1800" b="0" i="0" u="none" strike="noStrike" kern="1200" cap="none" spc="0" normalizeH="0" baseline="0" noProof="0">
                <a:ln>
                  <a:noFill/>
                </a:ln>
                <a:solidFill>
                  <a:schemeClr val="tx1">
                    <a:tint val="75000"/>
                  </a:schemeClr>
                </a:solidFill>
                <a:effectLst/>
                <a:uLnTx/>
                <a:uFillTx/>
                <a:latin typeface="+mn-lt"/>
                <a:ea typeface="+mn-ea"/>
                <a:cs typeface="+mn-cs"/>
              </a:rPr>
            </a:fld>
            <a:endParaRPr kumimoji="0" lang="en-US" sz="18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Slide Number Placeholder 5"/>
          <p:cNvSpPr>
            <a:spLocks noGrp="1"/>
          </p:cNvSpPr>
          <p:nvPr>
            <p:ph type="sldNum" sz="quarter" idx="12"/>
          </p:nvPr>
        </p:nvSpPr>
        <p:spPr/>
        <p:txBody>
          <a:bodyPr/>
          <a:p>
            <a:pPr lvl="0" eaLnBrk="1" hangingPunct="1">
              <a:buNone/>
            </a:pPr>
            <a:r>
              <a:rPr lang="zh-CN" altLang="x-none" dirty="0">
                <a:latin typeface="Calibri" panose="020F0502020204030204" pitchFamily="34" charset="0"/>
                <a:cs typeface="Calibri" panose="020F0502020204030204" pitchFamily="34" charset="0"/>
              </a:rPr>
              <a:t>Page</a:t>
            </a:r>
            <a:r>
              <a:rPr lang="zh-CN" altLang="x-none" sz="1100" dirty="0">
                <a:latin typeface="Times New Roman" panose="02020603050405020304" pitchFamily="18" charset="0"/>
                <a:cs typeface="Times New Roman" panose="02020603050405020304" pitchFamily="18" charset="0"/>
              </a:rPr>
              <a:t> </a:t>
            </a:r>
            <a:r>
              <a:rPr lang="zh-CN" altLang="x-none" sz="1100" dirty="0">
                <a:latin typeface="Calibri" panose="020F0502020204030204" pitchFamily="34" charset="0"/>
                <a:cs typeface="Calibri" panose="020F0502020204030204" pitchFamily="34" charset="0"/>
              </a:rPr>
              <a:t>|</a:t>
            </a:r>
            <a:r>
              <a:rPr lang="zh-CN" altLang="x-none" sz="1100" dirty="0">
                <a:latin typeface="Times New Roman" panose="02020603050405020304" pitchFamily="18" charset="0"/>
                <a:cs typeface="Times New Roman" panose="02020603050405020304" pitchFamily="18" charset="0"/>
              </a:rPr>
              <a:t> </a:t>
            </a:r>
            <a:fld id="{9A0DB2DC-4C9A-4742-B13C-FB6460FD3503}" type="slidenum">
              <a:rPr lang="zh-CN" altLang="x-none" sz="1100" dirty="0">
                <a:latin typeface="Calibri" panose="020F0502020204030204" pitchFamily="34" charset="0"/>
                <a:cs typeface="Calibri" panose="020F0502020204030204" pitchFamily="34" charset="0"/>
              </a:rPr>
            </a:fld>
            <a:endParaRPr lang="zh-CN" altLang="x-none" sz="1100" dirty="0">
              <a:latin typeface="Calibri" panose="020F0502020204030204" pitchFamily="34" charset="0"/>
              <a:ea typeface="Calibri" panose="020F0502020204030204" pitchFamily="34" charset="0"/>
              <a:cs typeface="Calibri" panose="020F0502020204030204" pitchFamily="34" charset="0"/>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a:lstStyle>
            <a:lvl1pPr>
              <a:defRPr/>
            </a:lvl1pPr>
          </a:lstStyle>
          <a:p/>
        </p:txBody>
      </p:sp>
      <p:sp>
        <p:nvSpPr>
          <p:cNvPr id="3" name="Holder 3"/>
          <p:cNvSpPr>
            <a:spLocks noGrp="1"/>
          </p:cNvSpPr>
          <p:nvPr>
            <p:ph type="body" idx="1"/>
          </p:nvPr>
        </p:nvSpPr>
        <p:spPr/>
        <p:txBody>
          <a:bodyPr/>
          <a:lstStyle>
            <a:lvl1pPr>
              <a:defRPr/>
            </a:lvl1pPr>
          </a:lstStyle>
          <a:p/>
        </p:txBody>
      </p:sp>
      <p:sp>
        <p:nvSpPr>
          <p:cNvPr id="4" name="Footer Placeholder 3"/>
          <p:cNvSpPr>
            <a:spLocks noGrp="1"/>
          </p:cNvSpPr>
          <p:nvPr>
            <p:ph type="ftr" sz="quarter" idx="10"/>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Date Placeholder 4"/>
          <p:cNvSpPr>
            <a:spLocks noGrp="1"/>
          </p:cNvSpPr>
          <p:nvPr>
            <p:ph type="dt" sz="half" idx="11"/>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fld id="{D1290F1B-0A42-4508-BE79-02B8D5A3CAC9}" type="datetimeFigureOut">
              <a:rPr kumimoji="0" lang="en-US" sz="1800" b="0" i="0" u="none" strike="noStrike" kern="1200" cap="none" spc="0" normalizeH="0" baseline="0" noProof="0">
                <a:ln>
                  <a:noFill/>
                </a:ln>
                <a:solidFill>
                  <a:schemeClr val="tx1">
                    <a:tint val="75000"/>
                  </a:schemeClr>
                </a:solidFill>
                <a:effectLst/>
                <a:uLnTx/>
                <a:uFillTx/>
                <a:latin typeface="+mn-lt"/>
                <a:ea typeface="+mn-ea"/>
                <a:cs typeface="+mn-cs"/>
              </a:rPr>
            </a:fld>
            <a:endParaRPr kumimoji="0" lang="en-US" sz="18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Slide Number Placeholder 5"/>
          <p:cNvSpPr>
            <a:spLocks noGrp="1"/>
          </p:cNvSpPr>
          <p:nvPr>
            <p:ph type="sldNum" sz="quarter" idx="12"/>
          </p:nvPr>
        </p:nvSpPr>
        <p:spPr/>
        <p:txBody>
          <a:bodyPr/>
          <a:p>
            <a:pPr lvl="0" eaLnBrk="1" hangingPunct="1">
              <a:buNone/>
            </a:pPr>
            <a:r>
              <a:rPr lang="zh-CN" altLang="x-none" dirty="0">
                <a:latin typeface="Calibri" panose="020F0502020204030204" pitchFamily="34" charset="0"/>
                <a:cs typeface="Calibri" panose="020F0502020204030204" pitchFamily="34" charset="0"/>
              </a:rPr>
              <a:t>Page</a:t>
            </a:r>
            <a:r>
              <a:rPr lang="zh-CN" altLang="x-none" sz="1100" dirty="0">
                <a:latin typeface="Times New Roman" panose="02020603050405020304" pitchFamily="18" charset="0"/>
                <a:cs typeface="Times New Roman" panose="02020603050405020304" pitchFamily="18" charset="0"/>
              </a:rPr>
              <a:t> </a:t>
            </a:r>
            <a:r>
              <a:rPr lang="zh-CN" altLang="x-none" sz="1100" dirty="0">
                <a:latin typeface="Calibri" panose="020F0502020204030204" pitchFamily="34" charset="0"/>
                <a:cs typeface="Calibri" panose="020F0502020204030204" pitchFamily="34" charset="0"/>
              </a:rPr>
              <a:t>|</a:t>
            </a:r>
            <a:r>
              <a:rPr lang="zh-CN" altLang="x-none" sz="1100" dirty="0">
                <a:latin typeface="Times New Roman" panose="02020603050405020304" pitchFamily="18" charset="0"/>
                <a:cs typeface="Times New Roman" panose="02020603050405020304" pitchFamily="18" charset="0"/>
              </a:rPr>
              <a:t> </a:t>
            </a:r>
            <a:fld id="{9A0DB2DC-4C9A-4742-B13C-FB6460FD3503}" type="slidenum">
              <a:rPr lang="zh-CN" altLang="x-none" sz="1100" dirty="0">
                <a:latin typeface="Calibri" panose="020F0502020204030204" pitchFamily="34" charset="0"/>
                <a:cs typeface="Calibri" panose="020F0502020204030204" pitchFamily="34" charset="0"/>
              </a:rPr>
            </a:fld>
            <a:endParaRPr lang="zh-CN" altLang="x-none" sz="1100" dirty="0">
              <a:latin typeface="Calibri" panose="020F0502020204030204" pitchFamily="34" charset="0"/>
              <a:ea typeface="Calibri" panose="020F0502020204030204" pitchFamily="34" charset="0"/>
              <a:cs typeface="Calibri" panose="020F0502020204030204" pitchFamily="34" charset="0"/>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a:lstStyle>
            <a:lvl1pPr>
              <a:defRPr/>
            </a:lvl1pPr>
          </a:lstStyle>
          <a:p/>
        </p:txBody>
      </p:sp>
      <p:sp>
        <p:nvSpPr>
          <p:cNvPr id="3" name="Holder 3"/>
          <p:cNvSpPr>
            <a:spLocks noGrp="1"/>
          </p:cNvSpPr>
          <p:nvPr>
            <p:ph sz="half" idx="2"/>
          </p:nvPr>
        </p:nvSpPr>
        <p:spPr>
          <a:xfrm>
            <a:off x="388620" y="2313432"/>
            <a:ext cx="3380994" cy="6638544"/>
          </a:xfrm>
          <a:prstGeom prst="rect">
            <a:avLst/>
          </a:prstGeom>
        </p:spPr>
        <p:txBody>
          <a:bodyPr/>
          <a:lstStyle>
            <a:lvl1pPr>
              <a:defRPr/>
            </a:lvl1pPr>
          </a:lstStyle>
          <a:p/>
        </p:txBody>
      </p:sp>
      <p:sp>
        <p:nvSpPr>
          <p:cNvPr id="4" name="Holder 4"/>
          <p:cNvSpPr>
            <a:spLocks noGrp="1"/>
          </p:cNvSpPr>
          <p:nvPr>
            <p:ph sz="half" idx="3"/>
          </p:nvPr>
        </p:nvSpPr>
        <p:spPr>
          <a:xfrm>
            <a:off x="4002785" y="2313432"/>
            <a:ext cx="3380994" cy="6638544"/>
          </a:xfrm>
          <a:prstGeom prst="rect">
            <a:avLst/>
          </a:prstGeom>
        </p:spPr>
        <p:txBody>
          <a:bodyPr/>
          <a:lstStyle>
            <a:lvl1pPr>
              <a:defRPr/>
            </a:lvl1pPr>
          </a:lstStyle>
          <a:p/>
        </p:txBody>
      </p:sp>
      <p:sp>
        <p:nvSpPr>
          <p:cNvPr id="5" name="Footer Placeholder 4"/>
          <p:cNvSpPr>
            <a:spLocks noGrp="1"/>
          </p:cNvSpPr>
          <p:nvPr>
            <p:ph type="ftr" sz="quarter" idx="10"/>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Date Placeholder 5"/>
          <p:cNvSpPr>
            <a:spLocks noGrp="1"/>
          </p:cNvSpPr>
          <p:nvPr>
            <p:ph type="dt" sz="half" idx="11"/>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fld id="{D1290F1B-0A42-4508-BE79-02B8D5A3CAC9}" type="datetimeFigureOut">
              <a:rPr kumimoji="0" lang="en-US" sz="1800" b="0" i="0" u="none" strike="noStrike" kern="1200" cap="none" spc="0" normalizeH="0" baseline="0" noProof="0">
                <a:ln>
                  <a:noFill/>
                </a:ln>
                <a:solidFill>
                  <a:schemeClr val="tx1">
                    <a:tint val="75000"/>
                  </a:schemeClr>
                </a:solidFill>
                <a:effectLst/>
                <a:uLnTx/>
                <a:uFillTx/>
                <a:latin typeface="+mn-lt"/>
                <a:ea typeface="+mn-ea"/>
                <a:cs typeface="+mn-cs"/>
              </a:rPr>
            </a:fld>
            <a:endParaRPr kumimoji="0" lang="en-US" sz="18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7" name="Slide Number Placeholder 6"/>
          <p:cNvSpPr>
            <a:spLocks noGrp="1"/>
          </p:cNvSpPr>
          <p:nvPr>
            <p:ph type="sldNum" sz="quarter" idx="12"/>
          </p:nvPr>
        </p:nvSpPr>
        <p:spPr/>
        <p:txBody>
          <a:bodyPr/>
          <a:p>
            <a:pPr lvl="0" eaLnBrk="1" hangingPunct="1">
              <a:buNone/>
            </a:pPr>
            <a:r>
              <a:rPr lang="zh-CN" altLang="x-none" dirty="0">
                <a:latin typeface="Calibri" panose="020F0502020204030204" pitchFamily="34" charset="0"/>
                <a:cs typeface="Calibri" panose="020F0502020204030204" pitchFamily="34" charset="0"/>
              </a:rPr>
              <a:t>Page</a:t>
            </a:r>
            <a:r>
              <a:rPr lang="zh-CN" altLang="x-none" sz="1100" dirty="0">
                <a:latin typeface="Times New Roman" panose="02020603050405020304" pitchFamily="18" charset="0"/>
                <a:cs typeface="Times New Roman" panose="02020603050405020304" pitchFamily="18" charset="0"/>
              </a:rPr>
              <a:t> </a:t>
            </a:r>
            <a:r>
              <a:rPr lang="zh-CN" altLang="x-none" sz="1100" dirty="0">
                <a:latin typeface="Calibri" panose="020F0502020204030204" pitchFamily="34" charset="0"/>
                <a:cs typeface="Calibri" panose="020F0502020204030204" pitchFamily="34" charset="0"/>
              </a:rPr>
              <a:t>|</a:t>
            </a:r>
            <a:r>
              <a:rPr lang="zh-CN" altLang="x-none" sz="1100" dirty="0">
                <a:latin typeface="Times New Roman" panose="02020603050405020304" pitchFamily="18" charset="0"/>
                <a:cs typeface="Times New Roman" panose="02020603050405020304" pitchFamily="18" charset="0"/>
              </a:rPr>
              <a:t> </a:t>
            </a:r>
            <a:fld id="{9A0DB2DC-4C9A-4742-B13C-FB6460FD3503}" type="slidenum">
              <a:rPr lang="zh-CN" altLang="x-none" sz="1100" dirty="0">
                <a:latin typeface="Calibri" panose="020F0502020204030204" pitchFamily="34" charset="0"/>
                <a:cs typeface="Calibri" panose="020F0502020204030204" pitchFamily="34" charset="0"/>
              </a:rPr>
            </a:fld>
            <a:endParaRPr lang="zh-CN" altLang="x-none" sz="1100" dirty="0">
              <a:latin typeface="Calibri" panose="020F0502020204030204" pitchFamily="34" charset="0"/>
              <a:ea typeface="Calibri" panose="020F0502020204030204" pitchFamily="34" charset="0"/>
              <a:cs typeface="Calibri" panose="020F0502020204030204" pitchFamily="34" charset="0"/>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a:lstStyle>
            <a:lvl1pPr>
              <a:defRPr/>
            </a:lvl1pPr>
          </a:lstStyle>
          <a:p/>
        </p:txBody>
      </p:sp>
      <p:sp>
        <p:nvSpPr>
          <p:cNvPr id="3" name="Footer Placeholder 2"/>
          <p:cNvSpPr>
            <a:spLocks noGrp="1"/>
          </p:cNvSpPr>
          <p:nvPr>
            <p:ph type="ftr" sz="quarter" idx="10"/>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4" name="Date Placeholder 3"/>
          <p:cNvSpPr>
            <a:spLocks noGrp="1"/>
          </p:cNvSpPr>
          <p:nvPr>
            <p:ph type="dt" sz="half" idx="11"/>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fld id="{D1290F1B-0A42-4508-BE79-02B8D5A3CAC9}" type="datetimeFigureOut">
              <a:rPr kumimoji="0" lang="en-US" sz="1800" b="0" i="0" u="none" strike="noStrike" kern="1200" cap="none" spc="0" normalizeH="0" baseline="0" noProof="0">
                <a:ln>
                  <a:noFill/>
                </a:ln>
                <a:solidFill>
                  <a:schemeClr val="tx1">
                    <a:tint val="75000"/>
                  </a:schemeClr>
                </a:solidFill>
                <a:effectLst/>
                <a:uLnTx/>
                <a:uFillTx/>
                <a:latin typeface="+mn-lt"/>
                <a:ea typeface="+mn-ea"/>
                <a:cs typeface="+mn-cs"/>
              </a:rPr>
            </a:fld>
            <a:endParaRPr kumimoji="0" lang="en-US" sz="18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Slide Number Placeholder 4"/>
          <p:cNvSpPr>
            <a:spLocks noGrp="1"/>
          </p:cNvSpPr>
          <p:nvPr>
            <p:ph type="sldNum" sz="quarter" idx="12"/>
          </p:nvPr>
        </p:nvSpPr>
        <p:spPr/>
        <p:txBody>
          <a:bodyPr/>
          <a:p>
            <a:pPr lvl="0" eaLnBrk="1" hangingPunct="1">
              <a:buNone/>
            </a:pPr>
            <a:r>
              <a:rPr lang="zh-CN" altLang="x-none" dirty="0">
                <a:latin typeface="Calibri" panose="020F0502020204030204" pitchFamily="34" charset="0"/>
                <a:cs typeface="Calibri" panose="020F0502020204030204" pitchFamily="34" charset="0"/>
              </a:rPr>
              <a:t>Page</a:t>
            </a:r>
            <a:r>
              <a:rPr lang="zh-CN" altLang="x-none" sz="1100" dirty="0">
                <a:latin typeface="Times New Roman" panose="02020603050405020304" pitchFamily="18" charset="0"/>
                <a:cs typeface="Times New Roman" panose="02020603050405020304" pitchFamily="18" charset="0"/>
              </a:rPr>
              <a:t> </a:t>
            </a:r>
            <a:r>
              <a:rPr lang="zh-CN" altLang="x-none" sz="1100" dirty="0">
                <a:latin typeface="Calibri" panose="020F0502020204030204" pitchFamily="34" charset="0"/>
                <a:cs typeface="Calibri" panose="020F0502020204030204" pitchFamily="34" charset="0"/>
              </a:rPr>
              <a:t>|</a:t>
            </a:r>
            <a:r>
              <a:rPr lang="zh-CN" altLang="x-none" sz="1100" dirty="0">
                <a:latin typeface="Times New Roman" panose="02020603050405020304" pitchFamily="18" charset="0"/>
                <a:cs typeface="Times New Roman" panose="02020603050405020304" pitchFamily="18" charset="0"/>
              </a:rPr>
              <a:t> </a:t>
            </a:r>
            <a:fld id="{9A0DB2DC-4C9A-4742-B13C-FB6460FD3503}" type="slidenum">
              <a:rPr lang="zh-CN" altLang="x-none" sz="1100" dirty="0">
                <a:latin typeface="Calibri" panose="020F0502020204030204" pitchFamily="34" charset="0"/>
                <a:cs typeface="Calibri" panose="020F0502020204030204" pitchFamily="34" charset="0"/>
              </a:rPr>
            </a:fld>
            <a:endParaRPr lang="zh-CN" altLang="x-none" sz="1100" dirty="0">
              <a:latin typeface="Calibri" panose="020F0502020204030204" pitchFamily="34" charset="0"/>
              <a:ea typeface="Calibri" panose="020F0502020204030204" pitchFamily="34" charset="0"/>
              <a:cs typeface="Calibri" panose="020F0502020204030204" pitchFamily="34" charset="0"/>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3" name="Date Placeholder 2"/>
          <p:cNvSpPr>
            <a:spLocks noGrp="1"/>
          </p:cNvSpPr>
          <p:nvPr>
            <p:ph type="dt" sz="half" idx="11"/>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fld id="{D1290F1B-0A42-4508-BE79-02B8D5A3CAC9}" type="datetimeFigureOut">
              <a:rPr kumimoji="0" lang="en-US" sz="1800" b="0" i="0" u="none" strike="noStrike" kern="1200" cap="none" spc="0" normalizeH="0" baseline="0" noProof="0">
                <a:ln>
                  <a:noFill/>
                </a:ln>
                <a:solidFill>
                  <a:schemeClr val="tx1">
                    <a:tint val="75000"/>
                  </a:schemeClr>
                </a:solidFill>
                <a:effectLst/>
                <a:uLnTx/>
                <a:uFillTx/>
                <a:latin typeface="+mn-lt"/>
                <a:ea typeface="+mn-ea"/>
                <a:cs typeface="+mn-cs"/>
              </a:rPr>
            </a:fld>
            <a:endParaRPr kumimoji="0" lang="en-US" sz="18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4" name="Slide Number Placeholder 3"/>
          <p:cNvSpPr>
            <a:spLocks noGrp="1"/>
          </p:cNvSpPr>
          <p:nvPr>
            <p:ph type="sldNum" sz="quarter" idx="12"/>
          </p:nvPr>
        </p:nvSpPr>
        <p:spPr/>
        <p:txBody>
          <a:bodyPr/>
          <a:p>
            <a:pPr lvl="0" eaLnBrk="1" hangingPunct="1">
              <a:buNone/>
            </a:pPr>
            <a:r>
              <a:rPr lang="zh-CN" altLang="x-none" dirty="0">
                <a:latin typeface="Calibri" panose="020F0502020204030204" pitchFamily="34" charset="0"/>
                <a:cs typeface="Calibri" panose="020F0502020204030204" pitchFamily="34" charset="0"/>
              </a:rPr>
              <a:t>Page</a:t>
            </a:r>
            <a:r>
              <a:rPr lang="zh-CN" altLang="x-none" sz="1100" dirty="0">
                <a:latin typeface="Times New Roman" panose="02020603050405020304" pitchFamily="18" charset="0"/>
                <a:cs typeface="Times New Roman" panose="02020603050405020304" pitchFamily="18" charset="0"/>
              </a:rPr>
              <a:t> </a:t>
            </a:r>
            <a:r>
              <a:rPr lang="zh-CN" altLang="x-none" sz="1100" dirty="0">
                <a:latin typeface="Calibri" panose="020F0502020204030204" pitchFamily="34" charset="0"/>
                <a:cs typeface="Calibri" panose="020F0502020204030204" pitchFamily="34" charset="0"/>
              </a:rPr>
              <a:t>|</a:t>
            </a:r>
            <a:r>
              <a:rPr lang="zh-CN" altLang="x-none" sz="1100" dirty="0">
                <a:latin typeface="Times New Roman" panose="02020603050405020304" pitchFamily="18" charset="0"/>
                <a:cs typeface="Times New Roman" panose="02020603050405020304" pitchFamily="18" charset="0"/>
              </a:rPr>
              <a:t> </a:t>
            </a:r>
            <a:fld id="{9A0DB2DC-4C9A-4742-B13C-FB6460FD3503}" type="slidenum">
              <a:rPr lang="zh-CN" altLang="x-none" sz="1100" dirty="0">
                <a:latin typeface="Calibri" panose="020F0502020204030204" pitchFamily="34" charset="0"/>
                <a:cs typeface="Calibri" panose="020F0502020204030204" pitchFamily="34" charset="0"/>
              </a:rPr>
            </a:fld>
            <a:endParaRPr lang="zh-CN" altLang="x-none" sz="1100" dirty="0">
              <a:latin typeface="Calibri" panose="020F0502020204030204" pitchFamily="34" charset="0"/>
              <a:ea typeface="Calibri" panose="020F0502020204030204" pitchFamily="34" charset="0"/>
              <a:cs typeface="Calibri" panose="020F0502020204030204" pitchFamily="34" charset="0"/>
            </a:endParaR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image" Target="../media/image4.png"/><Relationship Id="rId8" Type="http://schemas.openxmlformats.org/officeDocument/2006/relationships/image" Target="../media/image3.png"/><Relationship Id="rId7" Type="http://schemas.openxmlformats.org/officeDocument/2006/relationships/image" Target="../media/image2.png"/><Relationship Id="rId6" Type="http://schemas.openxmlformats.org/officeDocument/2006/relationships/image" Target="../media/image1.png"/><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0"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1026" name="bk object 16"/>
          <p:cNvSpPr>
            <a:spLocks noChangeArrowheads="1"/>
          </p:cNvSpPr>
          <p:nvPr/>
        </p:nvSpPr>
        <p:spPr bwMode="auto">
          <a:xfrm>
            <a:off x="849313" y="409575"/>
            <a:ext cx="1706563" cy="388938"/>
          </a:xfrm>
          <a:prstGeom prst="rect">
            <a:avLst/>
          </a:prstGeom>
          <a:blipFill dpi="0" rotWithShape="1">
            <a:blip r:embed="rId6"/>
            <a:srcRect/>
            <a:stretch>
              <a:fillRect/>
            </a:stretch>
          </a:blipFill>
          <a:ln>
            <a:noFill/>
          </a:ln>
        </p:spPr>
        <p:txBody>
          <a:bodyPr lIns="0" tIns="0" rIns="0" bIns="0"/>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en-US" sz="1800" b="0" i="0" u="none" strike="noStrike" kern="1200" cap="none" spc="0" normalizeH="0" baseline="0" noProof="0">
              <a:ln>
                <a:noFill/>
              </a:ln>
              <a:solidFill>
                <a:schemeClr val="tx1"/>
              </a:solidFill>
              <a:effectLst/>
              <a:uLnTx/>
              <a:uFillTx/>
              <a:latin typeface="Calibri" panose="020F0502020204030204" pitchFamily="34" charset="0"/>
              <a:ea typeface="+mn-ea"/>
              <a:cs typeface="+mn-cs"/>
            </a:endParaRPr>
          </a:p>
        </p:txBody>
      </p:sp>
      <p:sp>
        <p:nvSpPr>
          <p:cNvPr id="1027" name="bk object 17"/>
          <p:cNvSpPr>
            <a:spLocks noChangeArrowheads="1"/>
          </p:cNvSpPr>
          <p:nvPr/>
        </p:nvSpPr>
        <p:spPr bwMode="auto">
          <a:xfrm>
            <a:off x="2873375" y="409575"/>
            <a:ext cx="757238" cy="401638"/>
          </a:xfrm>
          <a:prstGeom prst="rect">
            <a:avLst/>
          </a:prstGeom>
          <a:blipFill dpi="0" rotWithShape="1">
            <a:blip r:embed="rId7"/>
            <a:srcRect/>
            <a:stretch>
              <a:fillRect/>
            </a:stretch>
          </a:blipFill>
          <a:ln>
            <a:noFill/>
          </a:ln>
        </p:spPr>
        <p:txBody>
          <a:bodyPr lIns="0" tIns="0" rIns="0" bIns="0"/>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en-US" sz="1800" b="0" i="0" u="none" strike="noStrike" kern="1200" cap="none" spc="0" normalizeH="0" baseline="0" noProof="0">
              <a:ln>
                <a:noFill/>
              </a:ln>
              <a:solidFill>
                <a:schemeClr val="tx1"/>
              </a:solidFill>
              <a:effectLst/>
              <a:uLnTx/>
              <a:uFillTx/>
              <a:latin typeface="Calibri" panose="020F0502020204030204" pitchFamily="34" charset="0"/>
              <a:ea typeface="+mn-ea"/>
              <a:cs typeface="+mn-cs"/>
            </a:endParaRPr>
          </a:p>
        </p:txBody>
      </p:sp>
      <p:sp>
        <p:nvSpPr>
          <p:cNvPr id="1028" name="bk object 18"/>
          <p:cNvSpPr>
            <a:spLocks noChangeArrowheads="1"/>
          </p:cNvSpPr>
          <p:nvPr/>
        </p:nvSpPr>
        <p:spPr bwMode="auto">
          <a:xfrm>
            <a:off x="3965575" y="447675"/>
            <a:ext cx="1035050" cy="314325"/>
          </a:xfrm>
          <a:prstGeom prst="rect">
            <a:avLst/>
          </a:prstGeom>
          <a:blipFill dpi="0" rotWithShape="1">
            <a:blip r:embed="rId8"/>
            <a:srcRect/>
            <a:stretch>
              <a:fillRect/>
            </a:stretch>
          </a:blipFill>
          <a:ln>
            <a:noFill/>
          </a:ln>
        </p:spPr>
        <p:txBody>
          <a:bodyPr lIns="0" tIns="0" rIns="0" bIns="0"/>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en-US" sz="1800" b="0" i="0" u="none" strike="noStrike" kern="1200" cap="none" spc="0" normalizeH="0" baseline="0" noProof="0">
              <a:ln>
                <a:noFill/>
              </a:ln>
              <a:solidFill>
                <a:schemeClr val="tx1"/>
              </a:solidFill>
              <a:effectLst/>
              <a:uLnTx/>
              <a:uFillTx/>
              <a:latin typeface="Calibri" panose="020F0502020204030204" pitchFamily="34" charset="0"/>
              <a:ea typeface="+mn-ea"/>
              <a:cs typeface="+mn-cs"/>
            </a:endParaRPr>
          </a:p>
        </p:txBody>
      </p:sp>
      <p:sp>
        <p:nvSpPr>
          <p:cNvPr id="1029" name="bk object 19"/>
          <p:cNvSpPr>
            <a:spLocks noChangeArrowheads="1"/>
          </p:cNvSpPr>
          <p:nvPr/>
        </p:nvSpPr>
        <p:spPr bwMode="auto">
          <a:xfrm>
            <a:off x="5368925" y="447675"/>
            <a:ext cx="1287463" cy="309563"/>
          </a:xfrm>
          <a:prstGeom prst="rect">
            <a:avLst/>
          </a:prstGeom>
          <a:blipFill dpi="0" rotWithShape="1">
            <a:blip r:embed="rId9"/>
            <a:srcRect/>
            <a:stretch>
              <a:fillRect/>
            </a:stretch>
          </a:blipFill>
          <a:ln>
            <a:noFill/>
          </a:ln>
        </p:spPr>
        <p:txBody>
          <a:bodyPr lIns="0" tIns="0" rIns="0" bIns="0"/>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en-US" sz="1800" b="0" i="0" u="none" strike="noStrike" kern="1200" cap="none" spc="0" normalizeH="0" baseline="0" noProof="0">
              <a:ln>
                <a:noFill/>
              </a:ln>
              <a:solidFill>
                <a:schemeClr val="tx1"/>
              </a:solidFill>
              <a:effectLst/>
              <a:uLnTx/>
              <a:uFillTx/>
              <a:latin typeface="Calibri" panose="020F0502020204030204" pitchFamily="34" charset="0"/>
              <a:ea typeface="+mn-ea"/>
              <a:cs typeface="+mn-cs"/>
            </a:endParaRPr>
          </a:p>
        </p:txBody>
      </p:sp>
      <p:sp>
        <p:nvSpPr>
          <p:cNvPr id="1030" name="Holder 2"/>
          <p:cNvSpPr>
            <a:spLocks noGrp="1"/>
          </p:cNvSpPr>
          <p:nvPr>
            <p:ph type="title"/>
          </p:nvPr>
        </p:nvSpPr>
        <p:spPr>
          <a:xfrm>
            <a:off x="388938" y="401638"/>
            <a:ext cx="6994525" cy="1609725"/>
          </a:xfrm>
          <a:prstGeom prst="rect">
            <a:avLst/>
          </a:prstGeom>
          <a:noFill/>
          <a:ln w="9525">
            <a:noFill/>
          </a:ln>
        </p:spPr>
        <p:txBody>
          <a:bodyPr lIns="0" tIns="0" rIns="0" bIns="0">
            <a:spAutoFit/>
          </a:bodyPr>
          <a:p>
            <a:pPr lvl="0"/>
            <a:endParaRPr lang="en-US" altLang="en-US" dirty="0"/>
          </a:p>
        </p:txBody>
      </p:sp>
      <p:sp>
        <p:nvSpPr>
          <p:cNvPr id="1031" name="Holder 3"/>
          <p:cNvSpPr>
            <a:spLocks noGrp="1"/>
          </p:cNvSpPr>
          <p:nvPr>
            <p:ph type="body" idx="1"/>
          </p:nvPr>
        </p:nvSpPr>
        <p:spPr>
          <a:xfrm>
            <a:off x="388938" y="2312988"/>
            <a:ext cx="6994525" cy="6638925"/>
          </a:xfrm>
          <a:prstGeom prst="rect">
            <a:avLst/>
          </a:prstGeom>
          <a:noFill/>
          <a:ln w="9525">
            <a:noFill/>
          </a:ln>
        </p:spPr>
        <p:txBody>
          <a:bodyPr lIns="0" tIns="0" rIns="0" bIns="0">
            <a:spAutoFit/>
          </a:bodyPr>
          <a:p>
            <a:pPr lvl="0"/>
            <a:endParaRPr lang="en-US" altLang="en-US" dirty="0"/>
          </a:p>
        </p:txBody>
      </p:sp>
      <p:sp>
        <p:nvSpPr>
          <p:cNvPr id="4" name="Holder 4"/>
          <p:cNvSpPr>
            <a:spLocks noGrp="1"/>
          </p:cNvSpPr>
          <p:nvPr>
            <p:ph type="ftr" sz="quarter" idx="5"/>
          </p:nvPr>
        </p:nvSpPr>
        <p:spPr>
          <a:xfrm>
            <a:off x="2643188" y="9353550"/>
            <a:ext cx="2486025" cy="503238"/>
          </a:xfrm>
          <a:prstGeom prst="rect">
            <a:avLst/>
          </a:prstGeom>
        </p:spPr>
        <p:txBody>
          <a:bodyPr wrap="square" lIns="0" tIns="0" rIns="0" bIns="0">
            <a:spAutoFit/>
          </a:bodyPr>
          <a:lstStyle>
            <a:lvl1pPr algn="ctr" eaLnBrk="1" fontAlgn="auto" hangingPunct="1">
              <a:spcBef>
                <a:spcPts val="0"/>
              </a:spcBef>
              <a:spcAft>
                <a:spcPts val="0"/>
              </a:spcAft>
              <a:defRPr>
                <a:solidFill>
                  <a:schemeClr val="tx1">
                    <a:tint val="75000"/>
                  </a:schemeClr>
                </a:solidFill>
                <a:latin typeface="+mn-lt"/>
              </a:defRPr>
            </a:lvl1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Holder 5"/>
          <p:cNvSpPr>
            <a:spLocks noGrp="1"/>
          </p:cNvSpPr>
          <p:nvPr>
            <p:ph type="dt" sz="half" idx="6"/>
          </p:nvPr>
        </p:nvSpPr>
        <p:spPr>
          <a:xfrm>
            <a:off x="388938" y="9353550"/>
            <a:ext cx="1787525" cy="503238"/>
          </a:xfrm>
          <a:prstGeom prst="rect">
            <a:avLst/>
          </a:prstGeom>
        </p:spPr>
        <p:txBody>
          <a:bodyPr wrap="square" lIns="0" tIns="0" rIns="0" bIns="0">
            <a:spAutoFit/>
          </a:bodyPr>
          <a:lstStyle>
            <a:lvl1pPr algn="l" eaLnBrk="1" fontAlgn="auto" hangingPunct="1">
              <a:spcBef>
                <a:spcPts val="0"/>
              </a:spcBef>
              <a:spcAft>
                <a:spcPts val="0"/>
              </a:spcAft>
              <a:defRPr>
                <a:solidFill>
                  <a:schemeClr val="tx1">
                    <a:tint val="75000"/>
                  </a:schemeClr>
                </a:solidFill>
                <a:latin typeface="+mn-lt"/>
              </a:defRPr>
            </a:lvl1pPr>
          </a:lstStyle>
          <a:p>
            <a:pPr marL="0" marR="0" lvl="0" indent="0" algn="l" defTabSz="914400" rtl="0" eaLnBrk="1" fontAlgn="auto" latinLnBrk="0" hangingPunct="1">
              <a:lnSpc>
                <a:spcPct val="100000"/>
              </a:lnSpc>
              <a:spcBef>
                <a:spcPts val="0"/>
              </a:spcBef>
              <a:spcAft>
                <a:spcPts val="0"/>
              </a:spcAft>
              <a:buClrTx/>
              <a:buSzTx/>
              <a:buFontTx/>
              <a:buNone/>
              <a:defRPr/>
            </a:pPr>
            <a:fld id="{D1290F1B-0A42-4508-BE79-02B8D5A3CAC9}" type="datetimeFigureOut">
              <a:rPr kumimoji="0" lang="en-US" sz="1800" b="0" i="0" u="none" strike="noStrike" kern="1200" cap="none" spc="0" normalizeH="0" baseline="0" noProof="0">
                <a:ln>
                  <a:noFill/>
                </a:ln>
                <a:solidFill>
                  <a:schemeClr val="tx1">
                    <a:tint val="75000"/>
                  </a:schemeClr>
                </a:solidFill>
                <a:effectLst/>
                <a:uLnTx/>
                <a:uFillTx/>
                <a:latin typeface="+mn-lt"/>
                <a:ea typeface="+mn-ea"/>
                <a:cs typeface="+mn-cs"/>
              </a:rPr>
            </a:fld>
            <a:endParaRPr kumimoji="0" lang="en-US" sz="18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Holder 6"/>
          <p:cNvSpPr>
            <a:spLocks noGrp="1"/>
          </p:cNvSpPr>
          <p:nvPr>
            <p:ph type="sldNum" sz="quarter" idx="7"/>
          </p:nvPr>
        </p:nvSpPr>
        <p:spPr>
          <a:xfrm>
            <a:off x="6302375" y="9740900"/>
            <a:ext cx="584200" cy="165100"/>
          </a:xfrm>
          <a:prstGeom prst="rect">
            <a:avLst/>
          </a:prstGeom>
        </p:spPr>
        <p:txBody>
          <a:bodyPr wrap="square" lIns="0" tIns="0" rIns="0" bIns="0">
            <a:spAutoFit/>
          </a:bodyPr>
          <a:lstStyle>
            <a:lvl1pPr marL="12700" indent="0">
              <a:defRPr sz="1100"/>
            </a:lvl1pPr>
          </a:lstStyle>
          <a:p>
            <a:pPr lvl="0" eaLnBrk="1" hangingPunct="1">
              <a:buNone/>
            </a:pPr>
            <a:r>
              <a:rPr lang="zh-CN" altLang="x-none" dirty="0">
                <a:latin typeface="Calibri" panose="020F0502020204030204" pitchFamily="34" charset="0"/>
                <a:cs typeface="Calibri" panose="020F0502020204030204" pitchFamily="34" charset="0"/>
              </a:rPr>
              <a:t>Page</a:t>
            </a:r>
            <a:r>
              <a:rPr lang="zh-CN" altLang="x-none" sz="1100" dirty="0">
                <a:latin typeface="Times New Roman" panose="02020603050405020304" pitchFamily="18" charset="0"/>
                <a:cs typeface="Times New Roman" panose="02020603050405020304" pitchFamily="18" charset="0"/>
              </a:rPr>
              <a:t> </a:t>
            </a:r>
            <a:r>
              <a:rPr lang="zh-CN" altLang="x-none" sz="1100" dirty="0">
                <a:latin typeface="Calibri" panose="020F0502020204030204" pitchFamily="34" charset="0"/>
                <a:cs typeface="Calibri" panose="020F0502020204030204" pitchFamily="34" charset="0"/>
              </a:rPr>
              <a:t>|</a:t>
            </a:r>
            <a:r>
              <a:rPr lang="zh-CN" altLang="x-none" sz="1100" dirty="0">
                <a:latin typeface="Times New Roman" panose="02020603050405020304" pitchFamily="18" charset="0"/>
                <a:cs typeface="Times New Roman" panose="02020603050405020304" pitchFamily="18" charset="0"/>
              </a:rPr>
              <a:t> </a:t>
            </a:r>
            <a:fld id="{9A0DB2DC-4C9A-4742-B13C-FB6460FD3503}" type="slidenum">
              <a:rPr lang="zh-CN" altLang="x-none" sz="1100" dirty="0">
                <a:latin typeface="Calibri" panose="020F0502020204030204" pitchFamily="34" charset="0"/>
                <a:cs typeface="Calibri" panose="020F0502020204030204" pitchFamily="34" charset="0"/>
              </a:rPr>
            </a:fld>
            <a:endParaRPr lang="zh-CN" altLang="x-none" sz="1100" dirty="0">
              <a:latin typeface="Calibri" panose="020F0502020204030204" pitchFamily="34" charset="0"/>
              <a:ea typeface="Calibri" panose="020F0502020204030204" pitchFamily="34" charset="0"/>
              <a:cs typeface="Calibri" panose="020F0502020204030204" pitchFamily="34" charset="0"/>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hf sldNum="0" hdr="0" ftr="0" dt="0"/>
  <p:txStyles>
    <p:titleStyle>
      <a:lvl1pPr algn="ctr" rtl="0" eaLnBrk="0" fontAlgn="base" hangingPunct="0">
        <a:spcBef>
          <a:spcPct val="0"/>
        </a:spcBef>
        <a:spcAft>
          <a:spcPct val="0"/>
        </a:spcAft>
        <a:defRPr>
          <a:solidFill>
            <a:schemeClr val="tx2"/>
          </a:solidFill>
          <a:latin typeface="+mj-lt"/>
          <a:ea typeface="+mj-ea"/>
          <a:cs typeface="+mj-cs"/>
        </a:defRPr>
      </a:lvl1pPr>
      <a:lvl2pPr algn="ctr" rtl="0" eaLnBrk="0" fontAlgn="base" hangingPunct="0">
        <a:spcBef>
          <a:spcPct val="0"/>
        </a:spcBef>
        <a:spcAft>
          <a:spcPct val="0"/>
        </a:spcAft>
        <a:defRPr>
          <a:solidFill>
            <a:schemeClr val="tx2"/>
          </a:solidFill>
          <a:latin typeface="Calibri" panose="020F0502020204030204" pitchFamily="34" charset="0"/>
        </a:defRPr>
      </a:lvl2pPr>
      <a:lvl3pPr algn="ctr" rtl="0" eaLnBrk="0" fontAlgn="base" hangingPunct="0">
        <a:spcBef>
          <a:spcPct val="0"/>
        </a:spcBef>
        <a:spcAft>
          <a:spcPct val="0"/>
        </a:spcAft>
        <a:defRPr>
          <a:solidFill>
            <a:schemeClr val="tx2"/>
          </a:solidFill>
          <a:latin typeface="Calibri" panose="020F0502020204030204" pitchFamily="34" charset="0"/>
        </a:defRPr>
      </a:lvl3pPr>
      <a:lvl4pPr algn="ctr" rtl="0" eaLnBrk="0" fontAlgn="base" hangingPunct="0">
        <a:spcBef>
          <a:spcPct val="0"/>
        </a:spcBef>
        <a:spcAft>
          <a:spcPct val="0"/>
        </a:spcAft>
        <a:defRPr>
          <a:solidFill>
            <a:schemeClr val="tx2"/>
          </a:solidFill>
          <a:latin typeface="Calibri" panose="020F0502020204030204" pitchFamily="34" charset="0"/>
        </a:defRPr>
      </a:lvl4pPr>
      <a:lvl5pPr algn="ctr" rtl="0" eaLnBrk="0" fontAlgn="base" hangingPunct="0">
        <a:spcBef>
          <a:spcPct val="0"/>
        </a:spcBef>
        <a:spcAft>
          <a:spcPct val="0"/>
        </a:spcAft>
        <a:defRPr>
          <a:solidFill>
            <a:schemeClr val="tx2"/>
          </a:solidFill>
          <a:latin typeface="Calibri" panose="020F0502020204030204" pitchFamily="34" charset="0"/>
        </a:defRPr>
      </a:lvl5pPr>
      <a:lvl6pPr marL="457200" algn="ctr" rtl="0" eaLnBrk="0" fontAlgn="base" hangingPunct="0">
        <a:spcBef>
          <a:spcPct val="0"/>
        </a:spcBef>
        <a:spcAft>
          <a:spcPct val="0"/>
        </a:spcAft>
        <a:defRPr>
          <a:solidFill>
            <a:schemeClr val="tx2"/>
          </a:solidFill>
          <a:latin typeface="Calibri" panose="020F0502020204030204" pitchFamily="34" charset="0"/>
        </a:defRPr>
      </a:lvl6pPr>
      <a:lvl7pPr marL="914400" algn="ctr" rtl="0" eaLnBrk="0" fontAlgn="base" hangingPunct="0">
        <a:spcBef>
          <a:spcPct val="0"/>
        </a:spcBef>
        <a:spcAft>
          <a:spcPct val="0"/>
        </a:spcAft>
        <a:defRPr>
          <a:solidFill>
            <a:schemeClr val="tx2"/>
          </a:solidFill>
          <a:latin typeface="Calibri" panose="020F0502020204030204" pitchFamily="34" charset="0"/>
        </a:defRPr>
      </a:lvl7pPr>
      <a:lvl8pPr marL="1371600" algn="ctr" rtl="0" eaLnBrk="0" fontAlgn="base" hangingPunct="0">
        <a:spcBef>
          <a:spcPct val="0"/>
        </a:spcBef>
        <a:spcAft>
          <a:spcPct val="0"/>
        </a:spcAft>
        <a:defRPr>
          <a:solidFill>
            <a:schemeClr val="tx2"/>
          </a:solidFill>
          <a:latin typeface="Calibri" panose="020F0502020204030204" pitchFamily="34" charset="0"/>
        </a:defRPr>
      </a:lvl8pPr>
      <a:lvl9pPr marL="1828800" algn="ctr" rtl="0" eaLnBrk="0" fontAlgn="base" hangingPunct="0">
        <a:spcBef>
          <a:spcPct val="0"/>
        </a:spcBef>
        <a:spcAft>
          <a:spcPct val="0"/>
        </a:spcAft>
        <a:defRPr>
          <a:solidFill>
            <a:schemeClr val="tx2"/>
          </a:solidFill>
          <a:latin typeface="Calibri" panose="020F0502020204030204" pitchFamily="34" charset="0"/>
        </a:defRPr>
      </a:lvl9pPr>
    </p:titleStyle>
    <p:bodyStyle>
      <a:lvl1pPr algn="l" rtl="0" eaLnBrk="0" fontAlgn="base" hangingPunct="0">
        <a:spcBef>
          <a:spcPct val="20000"/>
        </a:spcBef>
        <a:spcAft>
          <a:spcPct val="0"/>
        </a:spcAft>
        <a:defRPr>
          <a:solidFill>
            <a:schemeClr val="tx1"/>
          </a:solidFill>
          <a:latin typeface="+mn-lt"/>
          <a:ea typeface="+mn-ea"/>
          <a:cs typeface="+mn-cs"/>
        </a:defRPr>
      </a:lvl1pPr>
      <a:lvl2pPr marL="457200" algn="l" rtl="0" eaLnBrk="0" fontAlgn="base" hangingPunct="0">
        <a:spcBef>
          <a:spcPct val="20000"/>
        </a:spcBef>
        <a:spcAft>
          <a:spcPct val="0"/>
        </a:spcAft>
        <a:defRPr>
          <a:solidFill>
            <a:schemeClr val="tx1"/>
          </a:solidFill>
          <a:latin typeface="+mn-lt"/>
          <a:ea typeface="+mn-ea"/>
          <a:cs typeface="+mn-cs"/>
        </a:defRPr>
      </a:lvl2pPr>
      <a:lvl3pPr marL="914400" algn="l" rtl="0" eaLnBrk="0" fontAlgn="base" hangingPunct="0">
        <a:spcBef>
          <a:spcPct val="20000"/>
        </a:spcBef>
        <a:spcAft>
          <a:spcPct val="0"/>
        </a:spcAft>
        <a:defRPr>
          <a:solidFill>
            <a:schemeClr val="tx1"/>
          </a:solidFill>
          <a:latin typeface="+mn-lt"/>
          <a:ea typeface="+mn-ea"/>
          <a:cs typeface="+mn-cs"/>
        </a:defRPr>
      </a:lvl3pPr>
      <a:lvl4pPr marL="1371600" algn="l" rtl="0" eaLnBrk="0" fontAlgn="base" hangingPunct="0">
        <a:spcBef>
          <a:spcPct val="20000"/>
        </a:spcBef>
        <a:spcAft>
          <a:spcPct val="0"/>
        </a:spcAft>
        <a:defRPr>
          <a:solidFill>
            <a:schemeClr val="tx1"/>
          </a:solidFill>
          <a:latin typeface="+mn-lt"/>
          <a:ea typeface="+mn-ea"/>
          <a:cs typeface="+mn-cs"/>
        </a:defRPr>
      </a:lvl4pPr>
      <a:lvl5pPr marL="1828800" algn="l" rtl="0" eaLnBrk="0" fontAlgn="base" hangingPunct="0">
        <a:spcBef>
          <a:spcPct val="20000"/>
        </a:spcBef>
        <a:spcAft>
          <a:spcPct val="0"/>
        </a:spcAft>
        <a:defRPr>
          <a:solidFill>
            <a:schemeClr val="tx1"/>
          </a:solidFill>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notesSlide" Target="../notesSlides/notesSlide1.xml"/><Relationship Id="rId5" Type="http://schemas.openxmlformats.org/officeDocument/2006/relationships/slideLayout" Target="../slideLayouts/slideLayout5.xml"/><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5.jpe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6.jpe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7.jpe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8.jpe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9.jpe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10.jpe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11.jpe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12.jpe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13.jpe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14.jpe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5" Type="http://schemas.openxmlformats.org/officeDocument/2006/relationships/notesSlide" Target="../notesSlides/notesSlide13.xml"/><Relationship Id="rId4" Type="http://schemas.openxmlformats.org/officeDocument/2006/relationships/slideLayout" Target="../slideLayouts/slideLayout5.xml"/><Relationship Id="rId3" Type="http://schemas.openxmlformats.org/officeDocument/2006/relationships/image" Target="../media/image15.png"/><Relationship Id="rId2" Type="http://schemas.microsoft.com/office/2007/relationships/media" Target="../media/media1.mp4"/><Relationship Id="rId1" Type="http://schemas.openxmlformats.org/officeDocument/2006/relationships/video" Target="../media/media1.mp4"/></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5.xml"/><Relationship Id="rId1" Type="http://schemas.openxmlformats.org/officeDocument/2006/relationships/hyperlink" Target="https://github.com/Anandkrishnan05/au810021102005-Anandhakrishnan-" TargetMode="Externa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p:sp>
        <p:nvSpPr>
          <p:cNvPr id="2050" name="object 2"/>
          <p:cNvSpPr/>
          <p:nvPr/>
        </p:nvSpPr>
        <p:spPr>
          <a:xfrm>
            <a:off x="849313" y="866775"/>
            <a:ext cx="1706562" cy="388938"/>
          </a:xfrm>
          <a:prstGeom prst="rect">
            <a:avLst/>
          </a:prstGeom>
          <a:blipFill rotWithShape="1">
            <a:blip r:embed="rId1"/>
            <a:stretch>
              <a:fillRect/>
            </a:stretch>
          </a:blipFill>
          <a:ln w="9525">
            <a:noFill/>
          </a:ln>
        </p:spPr>
        <p:txBody>
          <a:bodyPr lIns="0" tIns="0" rIns="0" bIns="0"/>
          <a:p>
            <a:pPr eaLnBrk="1" hangingPunct="1"/>
            <a:endParaRPr lang="en-US" altLang="en-US" dirty="0">
              <a:latin typeface="Calibri" panose="020F0502020204030204" pitchFamily="34" charset="0"/>
            </a:endParaRPr>
          </a:p>
        </p:txBody>
      </p:sp>
      <p:sp>
        <p:nvSpPr>
          <p:cNvPr id="2051" name="object 3"/>
          <p:cNvSpPr/>
          <p:nvPr/>
        </p:nvSpPr>
        <p:spPr>
          <a:xfrm>
            <a:off x="2873375" y="866775"/>
            <a:ext cx="757238" cy="401638"/>
          </a:xfrm>
          <a:prstGeom prst="rect">
            <a:avLst/>
          </a:prstGeom>
          <a:blipFill rotWithShape="1">
            <a:blip r:embed="rId2"/>
            <a:stretch>
              <a:fillRect/>
            </a:stretch>
          </a:blipFill>
          <a:ln w="9525">
            <a:noFill/>
          </a:ln>
        </p:spPr>
        <p:txBody>
          <a:bodyPr lIns="0" tIns="0" rIns="0" bIns="0"/>
          <a:p>
            <a:pPr eaLnBrk="1" hangingPunct="1"/>
            <a:endParaRPr lang="en-US" altLang="en-US" dirty="0">
              <a:latin typeface="Calibri" panose="020F0502020204030204" pitchFamily="34" charset="0"/>
            </a:endParaRPr>
          </a:p>
        </p:txBody>
      </p:sp>
      <p:sp>
        <p:nvSpPr>
          <p:cNvPr id="2052" name="object 4"/>
          <p:cNvSpPr/>
          <p:nvPr/>
        </p:nvSpPr>
        <p:spPr>
          <a:xfrm>
            <a:off x="3965575" y="904875"/>
            <a:ext cx="1035050" cy="314325"/>
          </a:xfrm>
          <a:prstGeom prst="rect">
            <a:avLst/>
          </a:prstGeom>
          <a:blipFill rotWithShape="1">
            <a:blip r:embed="rId3"/>
            <a:stretch>
              <a:fillRect/>
            </a:stretch>
          </a:blipFill>
          <a:ln w="9525">
            <a:noFill/>
          </a:ln>
        </p:spPr>
        <p:txBody>
          <a:bodyPr lIns="0" tIns="0" rIns="0" bIns="0"/>
          <a:p>
            <a:pPr eaLnBrk="1" hangingPunct="1"/>
            <a:endParaRPr lang="en-US" altLang="en-US" dirty="0">
              <a:latin typeface="Calibri" panose="020F0502020204030204" pitchFamily="34" charset="0"/>
            </a:endParaRPr>
          </a:p>
        </p:txBody>
      </p:sp>
      <p:sp>
        <p:nvSpPr>
          <p:cNvPr id="2053" name="object 5"/>
          <p:cNvSpPr/>
          <p:nvPr/>
        </p:nvSpPr>
        <p:spPr>
          <a:xfrm>
            <a:off x="5368925" y="904875"/>
            <a:ext cx="1287463" cy="309563"/>
          </a:xfrm>
          <a:prstGeom prst="rect">
            <a:avLst/>
          </a:prstGeom>
          <a:blipFill rotWithShape="1">
            <a:blip r:embed="rId4"/>
            <a:stretch>
              <a:fillRect/>
            </a:stretch>
          </a:blipFill>
          <a:ln w="9525">
            <a:noFill/>
          </a:ln>
        </p:spPr>
        <p:txBody>
          <a:bodyPr lIns="0" tIns="0" rIns="0" bIns="0"/>
          <a:p>
            <a:pPr eaLnBrk="1" hangingPunct="1"/>
            <a:endParaRPr lang="en-US" altLang="en-US" dirty="0">
              <a:latin typeface="Calibri" panose="020F0502020204030204" pitchFamily="34" charset="0"/>
            </a:endParaRPr>
          </a:p>
        </p:txBody>
      </p:sp>
      <p:sp>
        <p:nvSpPr>
          <p:cNvPr id="2054" name="object 6"/>
          <p:cNvSpPr txBox="1"/>
          <p:nvPr/>
        </p:nvSpPr>
        <p:spPr>
          <a:xfrm>
            <a:off x="817563" y="2159000"/>
            <a:ext cx="6138862" cy="6336030"/>
          </a:xfrm>
          <a:prstGeom prst="rect">
            <a:avLst/>
          </a:prstGeom>
          <a:noFill/>
          <a:ln w="57779" cap="flat" cmpd="sng">
            <a:solidFill>
              <a:srgbClr val="000000"/>
            </a:solidFill>
            <a:prstDash val="solid"/>
            <a:miter/>
            <a:headEnd type="none" w="med" len="med"/>
            <a:tailEnd type="none" w="med" len="med"/>
          </a:ln>
        </p:spPr>
        <p:txBody>
          <a:bodyPr lIns="0" tIns="0" rIns="0" bIns="0">
            <a:spAutoFit/>
          </a:bodyPr>
          <a:p>
            <a:pPr algn="ctr" eaLnBrk="1" hangingPunct="1"/>
            <a:endParaRPr lang="en-US" altLang="en-US" sz="2800" dirty="0">
              <a:latin typeface="Times New Roman" panose="02020603050405020304" pitchFamily="18" charset="0"/>
              <a:cs typeface="Times New Roman" panose="02020603050405020304" pitchFamily="18" charset="0"/>
            </a:endParaRPr>
          </a:p>
          <a:p>
            <a:pPr algn="ctr" eaLnBrk="1" hangingPunct="1"/>
            <a:r>
              <a:rPr lang="en-US" altLang="en-US" sz="2800" b="1" dirty="0">
                <a:latin typeface="Times New Roman" panose="02020603050405020304" pitchFamily="18" charset="0"/>
                <a:cs typeface="Times New Roman" panose="02020603050405020304" pitchFamily="18" charset="0"/>
              </a:rPr>
              <a:t>E-COMMERCE SALES ANALYSIS</a:t>
            </a:r>
            <a:endParaRPr lang="en-US" altLang="en-US" sz="2800" dirty="0">
              <a:latin typeface="Times New Roman" panose="02020603050405020304" pitchFamily="18" charset="0"/>
              <a:cs typeface="Times New Roman" panose="02020603050405020304" pitchFamily="18" charset="0"/>
            </a:endParaRPr>
          </a:p>
          <a:p>
            <a:pPr algn="ctr" eaLnBrk="1" hangingPunct="1">
              <a:lnSpc>
                <a:spcPct val="144000"/>
              </a:lnSpc>
            </a:pPr>
            <a:r>
              <a:rPr lang="en-US" altLang="en-US" sz="1400" dirty="0">
                <a:latin typeface="Times New Roman" panose="02020603050405020304" pitchFamily="18" charset="0"/>
                <a:cs typeface="Times New Roman" panose="02020603050405020304" pitchFamily="18" charset="0"/>
              </a:rPr>
              <a:t>     </a:t>
            </a:r>
            <a:endParaRPr lang="en-US" altLang="en-US" sz="1400" dirty="0">
              <a:latin typeface="Times New Roman" panose="02020603050405020304" pitchFamily="18" charset="0"/>
              <a:cs typeface="Times New Roman" panose="02020603050405020304" pitchFamily="18" charset="0"/>
            </a:endParaRPr>
          </a:p>
          <a:p>
            <a:pPr algn="ctr" eaLnBrk="1" hangingPunct="1">
              <a:lnSpc>
                <a:spcPct val="144000"/>
              </a:lnSpc>
            </a:pPr>
            <a:endParaRPr lang="en-US" altLang="en-US" sz="1400" dirty="0">
              <a:latin typeface="Times New Roman" panose="02020603050405020304" pitchFamily="18" charset="0"/>
              <a:cs typeface="Times New Roman" panose="02020603050405020304" pitchFamily="18" charset="0"/>
            </a:endParaRPr>
          </a:p>
          <a:p>
            <a:pPr algn="ctr" eaLnBrk="1" hangingPunct="1">
              <a:lnSpc>
                <a:spcPct val="144000"/>
              </a:lnSpc>
            </a:pPr>
            <a:r>
              <a:rPr lang="en-US" altLang="en-US" sz="1400" dirty="0">
                <a:latin typeface="Times New Roman" panose="02020603050405020304" pitchFamily="18" charset="0"/>
                <a:cs typeface="Times New Roman" panose="02020603050405020304" pitchFamily="18" charset="0"/>
              </a:rPr>
              <a:t>A PROJECT REPORT SUBMITTED IN PARTIAL FULLFILLMENT OF THE                                  REQUIREMENTS OF</a:t>
            </a:r>
            <a:endParaRPr lang="en-US" altLang="en-US" sz="1400" dirty="0">
              <a:latin typeface="Times New Roman" panose="02020603050405020304" pitchFamily="18" charset="0"/>
              <a:cs typeface="Times New Roman" panose="02020603050405020304" pitchFamily="18" charset="0"/>
            </a:endParaRPr>
          </a:p>
          <a:p>
            <a:pPr eaLnBrk="1" hangingPunct="1"/>
            <a:endParaRPr lang="en-US" altLang="en-US" sz="1400" dirty="0">
              <a:latin typeface="Times New Roman" panose="02020603050405020304" pitchFamily="18" charset="0"/>
              <a:cs typeface="Times New Roman" panose="02020603050405020304" pitchFamily="18" charset="0"/>
            </a:endParaRPr>
          </a:p>
          <a:p>
            <a:pPr eaLnBrk="1" hangingPunct="1"/>
            <a:endParaRPr lang="en-US" altLang="en-US" sz="1400" dirty="0">
              <a:latin typeface="Times New Roman" panose="02020603050405020304" pitchFamily="18" charset="0"/>
              <a:cs typeface="Times New Roman" panose="02020603050405020304" pitchFamily="18" charset="0"/>
            </a:endParaRPr>
          </a:p>
          <a:p>
            <a:pPr eaLnBrk="1" hangingPunct="1"/>
            <a:endParaRPr lang="en-US" altLang="en-US" sz="1400" dirty="0">
              <a:latin typeface="Times New Roman" panose="02020603050405020304" pitchFamily="18" charset="0"/>
              <a:cs typeface="Times New Roman" panose="02020603050405020304" pitchFamily="18" charset="0"/>
            </a:endParaRPr>
          </a:p>
          <a:p>
            <a:pPr eaLnBrk="1" hangingPunct="1"/>
            <a:endParaRPr lang="en-US" altLang="en-US" sz="1400" dirty="0">
              <a:latin typeface="Times New Roman" panose="02020603050405020304" pitchFamily="18" charset="0"/>
              <a:cs typeface="Times New Roman" panose="02020603050405020304" pitchFamily="18" charset="0"/>
            </a:endParaRPr>
          </a:p>
          <a:p>
            <a:pPr eaLnBrk="1" hangingPunct="1"/>
            <a:endParaRPr lang="en-US" altLang="en-US" sz="1400" dirty="0">
              <a:latin typeface="Times New Roman" panose="02020603050405020304" pitchFamily="18" charset="0"/>
              <a:cs typeface="Times New Roman" panose="02020603050405020304" pitchFamily="18" charset="0"/>
            </a:endParaRPr>
          </a:p>
          <a:p>
            <a:pPr algn="ctr" eaLnBrk="1" hangingPunct="1">
              <a:lnSpc>
                <a:spcPct val="179000"/>
              </a:lnSpc>
              <a:spcBef>
                <a:spcPts val="1000"/>
              </a:spcBef>
            </a:pPr>
            <a:r>
              <a:rPr lang="en-US" altLang="en-US" sz="1400" dirty="0">
                <a:latin typeface="Times New Roman" panose="02020603050405020304" pitchFamily="18" charset="0"/>
                <a:cs typeface="Times New Roman" panose="02020603050405020304" pitchFamily="18" charset="0"/>
              </a:rPr>
              <a:t>BY </a:t>
            </a:r>
            <a:endParaRPr lang="en-US" altLang="en-US" sz="1400" dirty="0">
              <a:latin typeface="Times New Roman" panose="02020603050405020304" pitchFamily="18" charset="0"/>
              <a:cs typeface="Times New Roman" panose="02020603050405020304" pitchFamily="18" charset="0"/>
            </a:endParaRPr>
          </a:p>
          <a:p>
            <a:pPr algn="ctr" eaLnBrk="1" hangingPunct="1">
              <a:lnSpc>
                <a:spcPct val="179000"/>
              </a:lnSpc>
              <a:spcBef>
                <a:spcPts val="1000"/>
              </a:spcBef>
            </a:pPr>
            <a:r>
              <a:rPr lang="en-US" altLang="en-US" sz="1800" dirty="0">
                <a:latin typeface="Times New Roman" panose="02020603050405020304" pitchFamily="18" charset="0"/>
                <a:cs typeface="Times New Roman" panose="02020603050405020304" pitchFamily="18" charset="0"/>
              </a:rPr>
              <a:t>NAME    -</a:t>
            </a:r>
            <a:r>
              <a:rPr lang="en-US" altLang="en-US" sz="1800" b="1" dirty="0">
                <a:latin typeface="Times New Roman" panose="02020603050405020304" pitchFamily="18" charset="0"/>
                <a:cs typeface="Times New Roman" panose="02020603050405020304" pitchFamily="18" charset="0"/>
              </a:rPr>
              <a:t> BALAKUMARAN S</a:t>
            </a:r>
            <a:endParaRPr lang="en-US" altLang="en-US" sz="1800" dirty="0">
              <a:latin typeface="Times New Roman" panose="02020603050405020304" pitchFamily="18" charset="0"/>
              <a:cs typeface="Times New Roman" panose="02020603050405020304" pitchFamily="18" charset="0"/>
            </a:endParaRPr>
          </a:p>
          <a:p>
            <a:pPr algn="ctr" eaLnBrk="1" hangingPunct="1"/>
            <a:endParaRPr lang="en-US" altLang="en-US" sz="1800" dirty="0">
              <a:latin typeface="Times New Roman" panose="02020603050405020304" pitchFamily="18" charset="0"/>
              <a:cs typeface="Times New Roman" panose="02020603050405020304" pitchFamily="18" charset="0"/>
            </a:endParaRPr>
          </a:p>
          <a:p>
            <a:pPr algn="ctr" eaLnBrk="1" hangingPunct="1"/>
            <a:r>
              <a:rPr lang="en-US" altLang="en-US" sz="1800" dirty="0">
                <a:latin typeface="Times New Roman" panose="02020603050405020304" pitchFamily="18" charset="0"/>
                <a:cs typeface="Times New Roman" panose="02020603050405020304" pitchFamily="18" charset="0"/>
              </a:rPr>
              <a:t>  N-M</a:t>
            </a:r>
            <a:r>
              <a:rPr lang="en-US" altLang="en-US" sz="1800" b="1" dirty="0">
                <a:latin typeface="Times New Roman" panose="02020603050405020304" pitchFamily="18" charset="0"/>
                <a:cs typeface="Times New Roman" panose="02020603050405020304" pitchFamily="18" charset="0"/>
              </a:rPr>
              <a:t> -  au810021102007</a:t>
            </a:r>
            <a:endParaRPr lang="en-US" altLang="en-US" sz="1800" dirty="0">
              <a:latin typeface="Times New Roman" panose="02020603050405020304" pitchFamily="18" charset="0"/>
              <a:cs typeface="Times New Roman" panose="02020603050405020304" pitchFamily="18" charset="0"/>
            </a:endParaRPr>
          </a:p>
          <a:p>
            <a:pPr eaLnBrk="1" hangingPunct="1"/>
            <a:endParaRPr lang="en-US" altLang="en-US" dirty="0">
              <a:latin typeface="Times New Roman" panose="02020603050405020304" pitchFamily="18" charset="0"/>
              <a:cs typeface="Times New Roman" panose="02020603050405020304" pitchFamily="18" charset="0"/>
            </a:endParaRPr>
          </a:p>
          <a:p>
            <a:pPr eaLnBrk="1" hangingPunct="1">
              <a:spcBef>
                <a:spcPts val="25"/>
              </a:spcBef>
            </a:pPr>
            <a:endParaRPr lang="en-US" altLang="en-US" sz="2300" dirty="0">
              <a:latin typeface="Times New Roman" panose="02020603050405020304" pitchFamily="18" charset="0"/>
              <a:cs typeface="Times New Roman" panose="02020603050405020304" pitchFamily="18" charset="0"/>
            </a:endParaRPr>
          </a:p>
          <a:p>
            <a:pPr algn="ctr" eaLnBrk="1" hangingPunct="1"/>
            <a:r>
              <a:rPr lang="en-US" altLang="en-US" sz="1800" dirty="0">
                <a:latin typeface="Times New Roman" panose="02020603050405020304" pitchFamily="18" charset="0"/>
                <a:cs typeface="Times New Roman" panose="02020603050405020304" pitchFamily="18" charset="0"/>
              </a:rPr>
              <a:t>Under the guidance of</a:t>
            </a:r>
            <a:endParaRPr lang="en-US" altLang="en-US" sz="1800" dirty="0">
              <a:latin typeface="Times New Roman" panose="02020603050405020304" pitchFamily="18" charset="0"/>
              <a:cs typeface="Times New Roman" panose="02020603050405020304" pitchFamily="18" charset="0"/>
            </a:endParaRPr>
          </a:p>
          <a:p>
            <a:pPr eaLnBrk="1" hangingPunct="1">
              <a:spcBef>
                <a:spcPts val="15"/>
              </a:spcBef>
            </a:pPr>
            <a:endParaRPr lang="en-US" altLang="en-US" sz="1800" dirty="0">
              <a:latin typeface="Times New Roman" panose="02020603050405020304" pitchFamily="18" charset="0"/>
              <a:cs typeface="Times New Roman" panose="02020603050405020304" pitchFamily="18" charset="0"/>
            </a:endParaRPr>
          </a:p>
          <a:p>
            <a:pPr algn="ctr" eaLnBrk="1" hangingPunct="1"/>
            <a:r>
              <a:rPr lang="en-US" altLang="en-US" sz="1800" b="1" dirty="0">
                <a:latin typeface="Calibri" panose="020F0502020204030204" pitchFamily="34" charset="0"/>
                <a:cs typeface="Calibri" panose="020F0502020204030204" pitchFamily="34" charset="0"/>
              </a:rPr>
              <a:t>P.Raja,</a:t>
            </a:r>
            <a:r>
              <a:rPr lang="en-US" altLang="en-US" sz="1800" b="1" dirty="0">
                <a:latin typeface="Times New Roman" panose="02020603050405020304" pitchFamily="18" charset="0"/>
                <a:cs typeface="Times New Roman" panose="02020603050405020304" pitchFamily="18" charset="0"/>
              </a:rPr>
              <a:t> </a:t>
            </a:r>
            <a:r>
              <a:rPr lang="en-US" altLang="en-US" sz="1800" b="1" dirty="0">
                <a:latin typeface="Calibri" panose="020F0502020204030204" pitchFamily="34" charset="0"/>
                <a:cs typeface="Calibri" panose="020F0502020204030204" pitchFamily="34" charset="0"/>
              </a:rPr>
              <a:t>Master</a:t>
            </a:r>
            <a:r>
              <a:rPr lang="en-US" altLang="en-US" sz="1800" b="1" dirty="0">
                <a:latin typeface="Times New Roman" panose="02020603050405020304" pitchFamily="18" charset="0"/>
                <a:cs typeface="Times New Roman" panose="02020603050405020304" pitchFamily="18" charset="0"/>
              </a:rPr>
              <a:t> </a:t>
            </a:r>
            <a:r>
              <a:rPr lang="en-US" altLang="en-US" sz="1800" b="1" dirty="0">
                <a:latin typeface="Calibri" panose="020F0502020204030204" pitchFamily="34" charset="0"/>
                <a:cs typeface="Calibri" panose="020F0502020204030204" pitchFamily="34" charset="0"/>
              </a:rPr>
              <a:t>Trainer</a:t>
            </a:r>
            <a:endParaRPr lang="en-US" altLang="en-US" sz="1800" dirty="0">
              <a:latin typeface="Calibri" panose="020F0502020204030204" pitchFamily="34" charset="0"/>
              <a:ea typeface="Calibri" panose="020F0502020204030204" pitchFamily="34" charset="0"/>
            </a:endParaRPr>
          </a:p>
        </p:txBody>
      </p:sp>
      <p:sp>
        <p:nvSpPr>
          <p:cNvPr id="2055" name="object 7"/>
          <p:cNvSpPr/>
          <p:nvPr/>
        </p:nvSpPr>
        <p:spPr>
          <a:xfrm>
            <a:off x="304800" y="307975"/>
            <a:ext cx="7164388" cy="0"/>
          </a:xfrm>
          <a:custGeom>
            <a:avLst/>
            <a:gdLst/>
            <a:ahLst/>
            <a:cxnLst>
              <a:cxn ang="0">
                <a:pos x="0" y="0"/>
              </a:cxn>
              <a:cxn ang="0">
                <a:pos x="7163689" y="0"/>
              </a:cxn>
            </a:cxnLst>
            <a:pathLst>
              <a:path w="7164705">
                <a:moveTo>
                  <a:pt x="0" y="0"/>
                </a:moveTo>
                <a:lnTo>
                  <a:pt x="7164323" y="0"/>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2056" name="object 8"/>
          <p:cNvSpPr/>
          <p:nvPr/>
        </p:nvSpPr>
        <p:spPr>
          <a:xfrm>
            <a:off x="307975" y="311150"/>
            <a:ext cx="0" cy="9437688"/>
          </a:xfrm>
          <a:custGeom>
            <a:avLst/>
            <a:gdLst/>
            <a:ahLst/>
            <a:cxnLst>
              <a:cxn ang="0">
                <a:pos x="0" y="0"/>
              </a:cxn>
              <a:cxn ang="0">
                <a:pos x="0" y="9436227"/>
              </a:cxn>
            </a:cxnLst>
            <a:pathLst>
              <a:path h="9438640">
                <a:moveTo>
                  <a:pt x="0" y="0"/>
                </a:moveTo>
                <a:lnTo>
                  <a:pt x="0" y="9438131"/>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2057" name="object 9"/>
          <p:cNvSpPr/>
          <p:nvPr/>
        </p:nvSpPr>
        <p:spPr>
          <a:xfrm>
            <a:off x="7466013" y="311150"/>
            <a:ext cx="0" cy="9437688"/>
          </a:xfrm>
          <a:custGeom>
            <a:avLst/>
            <a:gdLst/>
            <a:ahLst/>
            <a:cxnLst>
              <a:cxn ang="0">
                <a:pos x="0" y="0"/>
              </a:cxn>
              <a:cxn ang="0">
                <a:pos x="0" y="9436227"/>
              </a:cxn>
            </a:cxnLst>
            <a:pathLst>
              <a:path h="9438640">
                <a:moveTo>
                  <a:pt x="0" y="0"/>
                </a:moveTo>
                <a:lnTo>
                  <a:pt x="0" y="9438131"/>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2058" name="object 10"/>
          <p:cNvSpPr/>
          <p:nvPr/>
        </p:nvSpPr>
        <p:spPr>
          <a:xfrm>
            <a:off x="304800" y="9752013"/>
            <a:ext cx="7164388" cy="0"/>
          </a:xfrm>
          <a:custGeom>
            <a:avLst/>
            <a:gdLst/>
            <a:ahLst/>
            <a:cxnLst>
              <a:cxn ang="0">
                <a:pos x="0" y="0"/>
              </a:cxn>
              <a:cxn ang="0">
                <a:pos x="7163689" y="0"/>
              </a:cxn>
            </a:cxnLst>
            <a:pathLst>
              <a:path w="7164705">
                <a:moveTo>
                  <a:pt x="0" y="0"/>
                </a:moveTo>
                <a:lnTo>
                  <a:pt x="7164323" y="0"/>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11" name="object 11"/>
          <p:cNvSpPr txBox="1"/>
          <p:nvPr/>
        </p:nvSpPr>
        <p:spPr>
          <a:xfrm>
            <a:off x="6302375" y="9740900"/>
            <a:ext cx="498475" cy="165100"/>
          </a:xfrm>
          <a:prstGeom prst="rect">
            <a:avLst/>
          </a:prstGeom>
        </p:spPr>
        <p:txBody>
          <a:bodyPr lIns="0" tIns="0" rIns="0" bIns="0">
            <a:spAutoFit/>
          </a:bodyPr>
          <a:lstStyle/>
          <a:p>
            <a:pPr marL="12700" marR="0" defTabSz="914400" eaLnBrk="1" fontAlgn="auto" hangingPunct="1">
              <a:spcBef>
                <a:spcPts val="0"/>
              </a:spcBef>
              <a:spcAft>
                <a:spcPts val="0"/>
              </a:spcAft>
              <a:buClrTx/>
              <a:buSzTx/>
              <a:buFontTx/>
              <a:buNone/>
              <a:defRPr/>
            </a:pPr>
            <a:r>
              <a:rPr kumimoji="0" sz="1100" kern="1200" cap="none" spc="0" normalizeH="0" baseline="0" noProof="0" dirty="0">
                <a:latin typeface="Calibri" panose="020F0502020204030204"/>
                <a:ea typeface="+mn-ea"/>
                <a:cs typeface="Calibri" panose="020F0502020204030204"/>
              </a:rPr>
              <a:t>Pa</a:t>
            </a:r>
            <a:r>
              <a:rPr kumimoji="0" sz="1100" kern="1200" cap="none" spc="-5" normalizeH="0" baseline="0" noProof="0" dirty="0">
                <a:latin typeface="Calibri" panose="020F0502020204030204"/>
                <a:ea typeface="+mn-ea"/>
                <a:cs typeface="Calibri" panose="020F0502020204030204"/>
              </a:rPr>
              <a:t>g</a:t>
            </a:r>
            <a:r>
              <a:rPr kumimoji="0" sz="1100" kern="1200" cap="none" spc="0" normalizeH="0" baseline="0" noProof="0" dirty="0">
                <a:latin typeface="Calibri" panose="020F0502020204030204"/>
                <a:ea typeface="+mn-ea"/>
                <a:cs typeface="Calibri" panose="020F0502020204030204"/>
              </a:rPr>
              <a:t>e</a:t>
            </a:r>
            <a:r>
              <a:rPr kumimoji="0" sz="1100" kern="1200" cap="none" spc="-25" normalizeH="0" baseline="0" noProof="0" dirty="0">
                <a:latin typeface="Times New Roman" panose="02020603050405020304"/>
                <a:ea typeface="+mn-ea"/>
                <a:cs typeface="Times New Roman" panose="02020603050405020304"/>
              </a:rPr>
              <a:t> </a:t>
            </a:r>
            <a:r>
              <a:rPr kumimoji="0" sz="1100" kern="1200" cap="none" spc="0" normalizeH="0" baseline="0" noProof="0" dirty="0">
                <a:latin typeface="Calibri" panose="020F0502020204030204"/>
                <a:ea typeface="+mn-ea"/>
                <a:cs typeface="Calibri" panose="020F0502020204030204"/>
              </a:rPr>
              <a:t>|</a:t>
            </a:r>
            <a:r>
              <a:rPr kumimoji="0" sz="1100" kern="1200" cap="none" spc="-40" normalizeH="0" baseline="0" noProof="0" dirty="0">
                <a:latin typeface="Times New Roman" panose="02020603050405020304"/>
                <a:ea typeface="+mn-ea"/>
                <a:cs typeface="Times New Roman" panose="02020603050405020304"/>
              </a:rPr>
              <a:t> </a:t>
            </a:r>
            <a:r>
              <a:rPr kumimoji="0" sz="1100" kern="1200" cap="none" spc="0" normalizeH="0" baseline="0" noProof="0" dirty="0">
                <a:latin typeface="Calibri" panose="020F0502020204030204"/>
                <a:ea typeface="+mn-ea"/>
                <a:cs typeface="Calibri" panose="020F0502020204030204"/>
              </a:rPr>
              <a:t>1</a:t>
            </a:r>
            <a:endParaRPr kumimoji="0" sz="1100" kern="1200" cap="none" spc="0" normalizeH="0" baseline="0" noProof="0">
              <a:latin typeface="Calibri" panose="020F0502020204030204"/>
              <a:ea typeface="+mn-ea"/>
              <a:cs typeface="Calibri" panose="020F0502020204030204"/>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0482" name="object 2"/>
          <p:cNvSpPr txBox="1"/>
          <p:nvPr/>
        </p:nvSpPr>
        <p:spPr>
          <a:xfrm>
            <a:off x="3825875" y="4763"/>
            <a:ext cx="82550" cy="139700"/>
          </a:xfrm>
          <a:prstGeom prst="rect">
            <a:avLst/>
          </a:prstGeom>
          <a:noFill/>
          <a:ln w="9525">
            <a:noFill/>
          </a:ln>
        </p:spPr>
        <p:txBody>
          <a:bodyPr lIns="0" tIns="0" rIns="0" bIns="0">
            <a:spAutoFit/>
          </a:bodyPr>
          <a:p>
            <a:pPr marL="12700" eaLnBrk="1" hangingPunct="1"/>
            <a:r>
              <a:rPr lang="en-US" altLang="en-US" sz="900" dirty="0">
                <a:latin typeface="Times New Roman" panose="02020603050405020304" pitchFamily="18" charset="0"/>
                <a:cs typeface="Times New Roman" panose="02020603050405020304" pitchFamily="18" charset="0"/>
              </a:rPr>
              <a:t>9</a:t>
            </a:r>
            <a:endParaRPr lang="en-US" altLang="en-US" sz="900" dirty="0">
              <a:latin typeface="Times New Roman" panose="02020603050405020304" pitchFamily="18" charset="0"/>
              <a:ea typeface="Times New Roman" panose="02020603050405020304" pitchFamily="18" charset="0"/>
            </a:endParaRPr>
          </a:p>
        </p:txBody>
      </p:sp>
      <p:sp>
        <p:nvSpPr>
          <p:cNvPr id="20483" name="object 3"/>
          <p:cNvSpPr txBox="1"/>
          <p:nvPr/>
        </p:nvSpPr>
        <p:spPr>
          <a:xfrm>
            <a:off x="776288" y="1884363"/>
            <a:ext cx="6146800" cy="7031037"/>
          </a:xfrm>
          <a:prstGeom prst="rect">
            <a:avLst/>
          </a:prstGeom>
          <a:noFill/>
          <a:ln w="9525">
            <a:noFill/>
          </a:ln>
        </p:spPr>
        <p:txBody>
          <a:bodyPr lIns="0" tIns="0" rIns="0" bIns="0">
            <a:spAutoFit/>
          </a:bodyPr>
          <a:p>
            <a:pPr marL="36830" algn="ctr" eaLnBrk="1" hangingPunct="1">
              <a:buNone/>
            </a:pPr>
            <a:r>
              <a:rPr lang="en-US" altLang="en-US" sz="1600" b="1" dirty="0">
                <a:latin typeface="Times New Roman" panose="02020603050405020304" pitchFamily="18" charset="0"/>
                <a:cs typeface="Times New Roman" panose="02020603050405020304" pitchFamily="18" charset="0"/>
              </a:rPr>
              <a:t>CHAPTER 6</a:t>
            </a:r>
            <a:endParaRPr lang="en-US" altLang="en-US" sz="1600" dirty="0">
              <a:latin typeface="Times New Roman" panose="02020603050405020304" pitchFamily="18" charset="0"/>
              <a:cs typeface="Times New Roman" panose="02020603050405020304" pitchFamily="18" charset="0"/>
            </a:endParaRPr>
          </a:p>
          <a:p>
            <a:pPr marL="36830" eaLnBrk="1" hangingPunct="1">
              <a:spcBef>
                <a:spcPts val="25"/>
              </a:spcBef>
              <a:buNone/>
            </a:pPr>
            <a:endParaRPr lang="en-US" altLang="en-US" sz="1700" dirty="0">
              <a:latin typeface="Times New Roman" panose="02020603050405020304" pitchFamily="18" charset="0"/>
              <a:cs typeface="Times New Roman" panose="02020603050405020304" pitchFamily="18" charset="0"/>
            </a:endParaRPr>
          </a:p>
          <a:p>
            <a:pPr marL="36830" algn="ctr" eaLnBrk="1" hangingPunct="1">
              <a:buNone/>
            </a:pPr>
            <a:r>
              <a:rPr lang="en-US" altLang="en-US" sz="1600" b="1" dirty="0">
                <a:latin typeface="Times New Roman" panose="02020603050405020304" pitchFamily="18" charset="0"/>
                <a:cs typeface="Times New Roman" panose="02020603050405020304" pitchFamily="18" charset="0"/>
              </a:rPr>
              <a:t>Impact of Technology on E-Commerce Sales</a:t>
            </a:r>
            <a:endParaRPr lang="en-US" altLang="en-US" sz="1600" dirty="0">
              <a:latin typeface="Times New Roman" panose="02020603050405020304" pitchFamily="18" charset="0"/>
              <a:cs typeface="Times New Roman" panose="02020603050405020304" pitchFamily="18" charset="0"/>
            </a:endParaRPr>
          </a:p>
          <a:p>
            <a:pPr marL="12700" lvl="1" indent="0" eaLnBrk="1" hangingPunct="1">
              <a:lnSpc>
                <a:spcPct val="144000"/>
              </a:lnSpc>
              <a:spcBef>
                <a:spcPts val="125"/>
              </a:spcBef>
              <a:buFont typeface="Times New Roman" panose="02020603050405020304" pitchFamily="18" charset="0"/>
              <a:buAutoNum type="arabicPeriod"/>
            </a:pPr>
            <a:r>
              <a:rPr lang="en-US" altLang="en-US" sz="1400" b="1" dirty="0">
                <a:latin typeface="Times New Roman" panose="02020603050405020304" pitchFamily="18" charset="0"/>
                <a:cs typeface="Times New Roman" panose="02020603050405020304" pitchFamily="18" charset="0"/>
              </a:rPr>
              <a:t>Mobile Commerce and Mobile Optionimizat</a:t>
            </a:r>
            <a:r>
              <a:rPr lang="en-US" altLang="en-US" sz="1200" b="1" dirty="0">
                <a:latin typeface="Times New Roman" panose="02020603050405020304" pitchFamily="18" charset="0"/>
                <a:cs typeface="Times New Roman" panose="02020603050405020304" pitchFamily="18" charset="0"/>
              </a:rPr>
              <a:t>:</a:t>
            </a:r>
            <a:r>
              <a:rPr lang="en-US" altLang="en-US" sz="1200" dirty="0">
                <a:latin typeface="Times New Roman" panose="02020603050405020304" pitchFamily="18" charset="0"/>
                <a:cs typeface="Times New Roman" panose="02020603050405020304" pitchFamily="18" charset="0"/>
              </a:rPr>
              <a:t>Mobile commerce, or m-commerce, has become a significant driver of e-commerce sales as more consumers shift to using mobile devices  for online shopping. With the increase in smartphone and tablet usage, mobile commerce now represents a substantial portion of total e-commerce revenue. This trend underscores the need for e- commerce businesses to prioritize mobile optimization to ensure seamless user experiences and maximize sales potential.</a:t>
            </a:r>
            <a:endParaRPr lang="en-US" altLang="en-US" sz="1200" dirty="0">
              <a:latin typeface="Times New Roman" panose="02020603050405020304" pitchFamily="18" charset="0"/>
              <a:cs typeface="Times New Roman" panose="02020603050405020304" pitchFamily="18" charset="0"/>
            </a:endParaRPr>
          </a:p>
          <a:p>
            <a:pPr marL="12700" lvl="1" indent="0" eaLnBrk="1" hangingPunct="1">
              <a:spcBef>
                <a:spcPts val="15"/>
              </a:spcBef>
              <a:buFont typeface="Times New Roman" panose="02020603050405020304" pitchFamily="18" charset="0"/>
              <a:buAutoNum type="arabicPeriod"/>
            </a:pPr>
            <a:endParaRPr lang="en-US" altLang="en-US" sz="1200" dirty="0">
              <a:latin typeface="Times New Roman" panose="02020603050405020304" pitchFamily="18" charset="0"/>
              <a:cs typeface="Times New Roman" panose="02020603050405020304" pitchFamily="18" charset="0"/>
            </a:endParaRPr>
          </a:p>
          <a:p>
            <a:pPr marL="36830" eaLnBrk="1" hangingPunct="1">
              <a:lnSpc>
                <a:spcPct val="144000"/>
              </a:lnSpc>
              <a:buNone/>
            </a:pPr>
            <a:r>
              <a:rPr lang="en-US" altLang="en-US" sz="1200" b="1" dirty="0">
                <a:latin typeface="Times New Roman" panose="02020603050405020304" pitchFamily="18" charset="0"/>
                <a:cs typeface="Times New Roman" panose="02020603050405020304" pitchFamily="18" charset="0"/>
              </a:rPr>
              <a:t>The Rise of Mobile Commerce</a:t>
            </a:r>
            <a:r>
              <a:rPr lang="en-US" altLang="en-US" sz="1200" dirty="0">
                <a:latin typeface="Times New Roman" panose="02020603050405020304" pitchFamily="18" charset="0"/>
                <a:cs typeface="Times New Roman" panose="02020603050405020304" pitchFamily="18" charset="0"/>
              </a:rPr>
              <a:t>: Mobile commerce allows consumers to shop anytime and anywhere, providing unparalleled convenience. Many e-commerce companies report that a majority of their traffic and sales now come from mobile devices, reflecting changing consumer behavior. Factors contributing to the rise of mobile commerce include the convenience of shopping on-the-go, improved mobile technology, and the growing use of digital wallets that simplify the checkout process.</a:t>
            </a:r>
            <a:endParaRPr lang="en-US" altLang="en-US" sz="1200" dirty="0">
              <a:latin typeface="Times New Roman" panose="02020603050405020304" pitchFamily="18" charset="0"/>
              <a:cs typeface="Times New Roman" panose="02020603050405020304" pitchFamily="18" charset="0"/>
            </a:endParaRPr>
          </a:p>
          <a:p>
            <a:pPr marL="36830" eaLnBrk="1" hangingPunct="1">
              <a:spcBef>
                <a:spcPts val="15"/>
              </a:spcBef>
              <a:buNone/>
            </a:pPr>
            <a:endParaRPr lang="en-US" altLang="en-US" sz="1100" dirty="0">
              <a:latin typeface="Times New Roman" panose="02020603050405020304" pitchFamily="18" charset="0"/>
              <a:cs typeface="Times New Roman" panose="02020603050405020304" pitchFamily="18" charset="0"/>
            </a:endParaRPr>
          </a:p>
          <a:p>
            <a:pPr marL="12700" lvl="1" indent="0" eaLnBrk="1" hangingPunct="1">
              <a:lnSpc>
                <a:spcPct val="144000"/>
              </a:lnSpc>
              <a:buFont typeface="Times New Roman" panose="02020603050405020304" pitchFamily="18" charset="0"/>
              <a:buAutoNum type="arabicPeriod" startAt="2"/>
            </a:pPr>
            <a:r>
              <a:rPr lang="en-US" altLang="en-US" sz="1400" b="1" dirty="0">
                <a:latin typeface="Times New Roman" panose="02020603050405020304" pitchFamily="18" charset="0"/>
                <a:cs typeface="Times New Roman" panose="02020603050405020304" pitchFamily="18" charset="0"/>
              </a:rPr>
              <a:t>The Role of Artificial Intelligence and Chatbots: </a:t>
            </a:r>
            <a:r>
              <a:rPr lang="en-US" altLang="en-US" sz="1200" dirty="0">
                <a:latin typeface="Times New Roman" panose="02020603050405020304" pitchFamily="18" charset="0"/>
                <a:cs typeface="Times New Roman" panose="02020603050405020304" pitchFamily="18" charset="0"/>
              </a:rPr>
              <a:t>Discusses how AI and chatbots improve customer service, personalization, and sales efficiency.</a:t>
            </a:r>
            <a:endParaRPr lang="en-US" altLang="en-US" sz="1200" dirty="0">
              <a:latin typeface="Times New Roman" panose="02020603050405020304" pitchFamily="18" charset="0"/>
              <a:cs typeface="Times New Roman" panose="02020603050405020304" pitchFamily="18" charset="0"/>
            </a:endParaRPr>
          </a:p>
          <a:p>
            <a:pPr marL="12700" lvl="1" indent="0" eaLnBrk="1" hangingPunct="1">
              <a:lnSpc>
                <a:spcPct val="146000"/>
              </a:lnSpc>
              <a:spcBef>
                <a:spcPts val="1050"/>
              </a:spcBef>
              <a:buFont typeface="Times New Roman" panose="02020603050405020304" pitchFamily="18" charset="0"/>
              <a:buAutoNum type="arabicPeriod" startAt="2"/>
            </a:pPr>
            <a:r>
              <a:rPr lang="en-US" altLang="en-US" sz="1400" b="1" dirty="0">
                <a:latin typeface="Times New Roman" panose="02020603050405020304" pitchFamily="18" charset="0"/>
                <a:cs typeface="Times New Roman" panose="02020603050405020304" pitchFamily="18" charset="0"/>
              </a:rPr>
              <a:t>Augmented Reality (AR) and Virtual Try-Ons: </a:t>
            </a:r>
            <a:r>
              <a:rPr lang="en-US" altLang="en-US" sz="1100" dirty="0">
                <a:latin typeface="Times New Roman" panose="02020603050405020304" pitchFamily="18" charset="0"/>
                <a:cs typeface="Times New Roman" panose="02020603050405020304" pitchFamily="18" charset="0"/>
              </a:rPr>
              <a:t>Highlights the use of AR technology in e-commerce, such as virtual fitting rooms or interactive product demos.</a:t>
            </a:r>
            <a:endParaRPr lang="en-US" altLang="en-US" sz="1100" dirty="0">
              <a:latin typeface="Times New Roman" panose="02020603050405020304" pitchFamily="18" charset="0"/>
              <a:cs typeface="Times New Roman" panose="02020603050405020304" pitchFamily="18" charset="0"/>
            </a:endParaRPr>
          </a:p>
          <a:p>
            <a:pPr marL="12700" lvl="1" indent="0" eaLnBrk="1" hangingPunct="1">
              <a:spcBef>
                <a:spcPts val="40"/>
              </a:spcBef>
              <a:buFont typeface="Times New Roman" panose="02020603050405020304" pitchFamily="18" charset="0"/>
              <a:buAutoNum type="arabicPeriod" startAt="2"/>
            </a:pPr>
            <a:endParaRPr lang="en-US" altLang="en-US" sz="800" dirty="0">
              <a:latin typeface="Times New Roman" panose="02020603050405020304" pitchFamily="18" charset="0"/>
              <a:cs typeface="Times New Roman" panose="02020603050405020304" pitchFamily="18" charset="0"/>
            </a:endParaRPr>
          </a:p>
          <a:p>
            <a:pPr marL="12700" lvl="1" indent="0" eaLnBrk="1" hangingPunct="1">
              <a:lnSpc>
                <a:spcPct val="144000"/>
              </a:lnSpc>
              <a:buFont typeface="Times New Roman" panose="02020603050405020304" pitchFamily="18" charset="0"/>
              <a:buAutoNum type="arabicPeriod" startAt="2"/>
            </a:pPr>
            <a:r>
              <a:rPr lang="en-US" altLang="en-US" sz="1400" b="1" dirty="0">
                <a:latin typeface="Times New Roman" panose="02020603050405020304" pitchFamily="18" charset="0"/>
                <a:cs typeface="Times New Roman" panose="02020603050405020304" pitchFamily="18" charset="0"/>
              </a:rPr>
              <a:t>Blockchain and E-Commerce Security: </a:t>
            </a:r>
            <a:r>
              <a:rPr lang="en-US" altLang="en-US" sz="1200" dirty="0">
                <a:latin typeface="Times New Roman" panose="02020603050405020304" pitchFamily="18" charset="0"/>
                <a:cs typeface="Times New Roman" panose="02020603050405020304" pitchFamily="18" charset="0"/>
              </a:rPr>
              <a:t>Explores how blockchain technology is improving security, transparency, and trust in online transactions.</a:t>
            </a:r>
            <a:endParaRPr lang="en-US" altLang="en-US" sz="1200" dirty="0">
              <a:latin typeface="Times New Roman" panose="02020603050405020304" pitchFamily="18" charset="0"/>
              <a:cs typeface="Times New Roman" panose="02020603050405020304" pitchFamily="18" charset="0"/>
            </a:endParaRPr>
          </a:p>
          <a:p>
            <a:pPr marL="12700" lvl="1" indent="0" eaLnBrk="1" hangingPunct="1">
              <a:lnSpc>
                <a:spcPct val="145000"/>
              </a:lnSpc>
              <a:spcBef>
                <a:spcPts val="1065"/>
              </a:spcBef>
              <a:buFont typeface="Times New Roman" panose="02020603050405020304" pitchFamily="18" charset="0"/>
              <a:buAutoNum type="arabicPeriod" startAt="2"/>
            </a:pPr>
            <a:r>
              <a:rPr lang="en-US" altLang="en-US" sz="1400" b="1" dirty="0">
                <a:latin typeface="Times New Roman" panose="02020603050405020304" pitchFamily="18" charset="0"/>
                <a:cs typeface="Times New Roman" panose="02020603050405020304" pitchFamily="18" charset="0"/>
              </a:rPr>
              <a:t>Payment Systems and Digital Wallets: </a:t>
            </a:r>
            <a:r>
              <a:rPr lang="en-US" altLang="en-US" sz="1200" dirty="0">
                <a:latin typeface="Times New Roman" panose="02020603050405020304" pitchFamily="18" charset="0"/>
                <a:cs typeface="Times New Roman" panose="02020603050405020304" pitchFamily="18" charset="0"/>
              </a:rPr>
              <a:t>Examines the growth of alternative payment methods (e.g., Apple Pay, cryptocurrency) and their impact on customer convenience and sales.</a:t>
            </a:r>
            <a:endParaRPr lang="en-US" altLang="en-US" sz="1200" dirty="0">
              <a:latin typeface="Times New Roman" panose="02020603050405020304" pitchFamily="18" charset="0"/>
              <a:ea typeface="Times New Roman" panose="02020603050405020304" pitchFamily="18" charset="0"/>
            </a:endParaRPr>
          </a:p>
        </p:txBody>
      </p:sp>
      <p:sp>
        <p:nvSpPr>
          <p:cNvPr id="20484" name="object 4"/>
          <p:cNvSpPr/>
          <p:nvPr/>
        </p:nvSpPr>
        <p:spPr>
          <a:xfrm>
            <a:off x="304800" y="307975"/>
            <a:ext cx="7164388" cy="0"/>
          </a:xfrm>
          <a:custGeom>
            <a:avLst/>
            <a:gdLst/>
            <a:ahLst/>
            <a:cxnLst>
              <a:cxn ang="0">
                <a:pos x="0" y="0"/>
              </a:cxn>
              <a:cxn ang="0">
                <a:pos x="7163689" y="0"/>
              </a:cxn>
            </a:cxnLst>
            <a:pathLst>
              <a:path w="7164705">
                <a:moveTo>
                  <a:pt x="0" y="0"/>
                </a:moveTo>
                <a:lnTo>
                  <a:pt x="7164323" y="0"/>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20485" name="object 5"/>
          <p:cNvSpPr/>
          <p:nvPr/>
        </p:nvSpPr>
        <p:spPr>
          <a:xfrm>
            <a:off x="307975" y="311150"/>
            <a:ext cx="0" cy="9437688"/>
          </a:xfrm>
          <a:custGeom>
            <a:avLst/>
            <a:gdLst/>
            <a:ahLst/>
            <a:cxnLst>
              <a:cxn ang="0">
                <a:pos x="0" y="0"/>
              </a:cxn>
              <a:cxn ang="0">
                <a:pos x="0" y="9436227"/>
              </a:cxn>
            </a:cxnLst>
            <a:pathLst>
              <a:path h="9438640">
                <a:moveTo>
                  <a:pt x="0" y="0"/>
                </a:moveTo>
                <a:lnTo>
                  <a:pt x="0" y="9438131"/>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20486" name="object 6"/>
          <p:cNvSpPr/>
          <p:nvPr/>
        </p:nvSpPr>
        <p:spPr>
          <a:xfrm>
            <a:off x="7466013" y="311150"/>
            <a:ext cx="0" cy="9437688"/>
          </a:xfrm>
          <a:custGeom>
            <a:avLst/>
            <a:gdLst/>
            <a:ahLst/>
            <a:cxnLst>
              <a:cxn ang="0">
                <a:pos x="0" y="0"/>
              </a:cxn>
              <a:cxn ang="0">
                <a:pos x="0" y="9436227"/>
              </a:cxn>
            </a:cxnLst>
            <a:pathLst>
              <a:path h="9438640">
                <a:moveTo>
                  <a:pt x="0" y="0"/>
                </a:moveTo>
                <a:lnTo>
                  <a:pt x="0" y="9438131"/>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20487" name="object 7"/>
          <p:cNvSpPr/>
          <p:nvPr/>
        </p:nvSpPr>
        <p:spPr>
          <a:xfrm>
            <a:off x="304800" y="9752013"/>
            <a:ext cx="7164388" cy="0"/>
          </a:xfrm>
          <a:custGeom>
            <a:avLst/>
            <a:gdLst/>
            <a:ahLst/>
            <a:cxnLst>
              <a:cxn ang="0">
                <a:pos x="0" y="0"/>
              </a:cxn>
              <a:cxn ang="0">
                <a:pos x="7163689" y="0"/>
              </a:cxn>
            </a:cxnLst>
            <a:pathLst>
              <a:path w="7164705">
                <a:moveTo>
                  <a:pt x="0" y="0"/>
                </a:moveTo>
                <a:lnTo>
                  <a:pt x="7164323" y="0"/>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8" name="object 8"/>
          <p:cNvSpPr txBox="1">
            <a:spLocks noGrp="1"/>
          </p:cNvSpPr>
          <p:nvPr>
            <p:ph type="sldNum" sz="quarter" idx="12"/>
          </p:nvPr>
        </p:nvSpPr>
        <p:spPr>
          <a:noFill/>
        </p:spPr>
        <p:txBody>
          <a:bodyPr vert="horz" wrap="square" lIns="0" tIns="0" rIns="0" bIns="0" rtlCol="0">
            <a:spAutoFit/>
          </a:bodyPr>
          <a:lstStyle/>
          <a:p>
            <a:pPr marL="12700" marR="0" lvl="0" indent="0" algn="l" defTabSz="914400" rtl="0" eaLnBrk="1" fontAlgn="auto" latinLnBrk="0" hangingPunct="1">
              <a:lnSpc>
                <a:spcPct val="100000"/>
              </a:lnSpc>
              <a:spcBef>
                <a:spcPts val="0"/>
              </a:spcBef>
              <a:spcAft>
                <a:spcPts val="0"/>
              </a:spcAft>
              <a:buClrTx/>
              <a:buSzTx/>
              <a:buFontTx/>
              <a:buNone/>
              <a:defRPr/>
            </a:pPr>
            <a:r>
              <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rPr>
              <a:t>Pa</a:t>
            </a:r>
            <a:r>
              <a:rPr kumimoji="0" sz="1100" b="0" i="0" u="none" strike="noStrike" kern="1200" cap="none" spc="-5" normalizeH="0" baseline="0" noProof="0">
                <a:ln>
                  <a:noFill/>
                </a:ln>
                <a:solidFill>
                  <a:schemeClr val="tx1"/>
                </a:solidFill>
                <a:effectLst/>
                <a:uLnTx/>
                <a:uFillTx/>
                <a:latin typeface="Calibri" panose="020F0502020204030204"/>
                <a:ea typeface="+mn-ea"/>
                <a:cs typeface="Calibri" panose="020F0502020204030204"/>
              </a:rPr>
              <a:t>g</a:t>
            </a:r>
            <a:r>
              <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rPr>
              <a:t>e</a:t>
            </a:r>
            <a:r>
              <a:rPr kumimoji="0" sz="1100" b="0" i="0" u="none" strike="noStrike" kern="1200" cap="none" spc="-25" normalizeH="0" baseline="0" noProof="0">
                <a:ln>
                  <a:noFill/>
                </a:ln>
                <a:solidFill>
                  <a:schemeClr val="tx1"/>
                </a:solidFill>
                <a:effectLst/>
                <a:uLnTx/>
                <a:uFillTx/>
                <a:latin typeface="Times New Roman" panose="02020603050405020304"/>
                <a:ea typeface="+mn-ea"/>
                <a:cs typeface="Times New Roman" panose="02020603050405020304"/>
              </a:rPr>
              <a:t> </a:t>
            </a:r>
            <a:r>
              <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rPr>
              <a:t>|</a:t>
            </a:r>
            <a:r>
              <a:rPr kumimoji="0" sz="1100" b="0" i="0" u="none" strike="noStrike" kern="1200" cap="none" spc="-40" normalizeH="0" baseline="0" noProof="0">
                <a:ln>
                  <a:noFill/>
                </a:ln>
                <a:solidFill>
                  <a:schemeClr val="tx1"/>
                </a:solidFill>
                <a:effectLst/>
                <a:uLnTx/>
                <a:uFillTx/>
                <a:latin typeface="Times New Roman" panose="02020603050405020304"/>
                <a:ea typeface="+mn-ea"/>
                <a:cs typeface="Times New Roman" panose="02020603050405020304"/>
              </a:rPr>
              <a:t> </a:t>
            </a:r>
            <a:r>
              <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rPr>
              <a:t>9</a:t>
            </a:r>
            <a:endPar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object 2"/>
          <p:cNvSpPr txBox="1"/>
          <p:nvPr/>
        </p:nvSpPr>
        <p:spPr>
          <a:xfrm>
            <a:off x="3825875" y="4763"/>
            <a:ext cx="82550" cy="139700"/>
          </a:xfrm>
          <a:prstGeom prst="rect">
            <a:avLst/>
          </a:prstGeom>
        </p:spPr>
        <p:txBody>
          <a:bodyPr lIns="0" tIns="0" rIns="0" bIns="0">
            <a:spAutoFit/>
          </a:bodyPr>
          <a:lstStyle/>
          <a:p>
            <a:pPr marL="12700" marR="0" defTabSz="914400" eaLnBrk="1" fontAlgn="auto" hangingPunct="1">
              <a:spcBef>
                <a:spcPts val="0"/>
              </a:spcBef>
              <a:spcAft>
                <a:spcPts val="0"/>
              </a:spcAft>
              <a:buClrTx/>
              <a:buSzTx/>
              <a:buFontTx/>
              <a:buNone/>
              <a:defRPr/>
            </a:pPr>
            <a:r>
              <a:rPr kumimoji="0" sz="900" kern="1200" cap="none" spc="5" normalizeH="0" baseline="0" noProof="0" dirty="0">
                <a:latin typeface="Times New Roman" panose="02020603050405020304"/>
                <a:ea typeface="+mn-ea"/>
                <a:cs typeface="Times New Roman" panose="02020603050405020304"/>
              </a:rPr>
              <a:t>2</a:t>
            </a:r>
            <a:endParaRPr kumimoji="0" sz="900" kern="1200" cap="none" spc="0" normalizeH="0" baseline="0" noProof="0">
              <a:latin typeface="Times New Roman" panose="02020603050405020304"/>
              <a:ea typeface="+mn-ea"/>
              <a:cs typeface="Times New Roman" panose="02020603050405020304"/>
            </a:endParaRPr>
          </a:p>
        </p:txBody>
      </p:sp>
      <p:sp>
        <p:nvSpPr>
          <p:cNvPr id="3" name="object 3"/>
          <p:cNvSpPr txBox="1"/>
          <p:nvPr/>
        </p:nvSpPr>
        <p:spPr>
          <a:xfrm>
            <a:off x="2424113" y="1382713"/>
            <a:ext cx="2886075" cy="730250"/>
          </a:xfrm>
          <a:prstGeom prst="rect">
            <a:avLst/>
          </a:prstGeom>
        </p:spPr>
        <p:txBody>
          <a:bodyPr lIns="0" tIns="0" rIns="0" bIns="0">
            <a:spAutoFit/>
          </a:bodyPr>
          <a:lstStyle/>
          <a:p>
            <a:pPr marR="0" algn="ctr" defTabSz="914400" eaLnBrk="1" fontAlgn="auto" hangingPunct="1">
              <a:spcBef>
                <a:spcPts val="0"/>
              </a:spcBef>
              <a:spcAft>
                <a:spcPts val="0"/>
              </a:spcAft>
              <a:buClrTx/>
              <a:buSzTx/>
              <a:buFontTx/>
              <a:buNone/>
              <a:defRPr/>
            </a:pPr>
            <a:r>
              <a:rPr kumimoji="0" sz="1600" b="1" kern="1200" cap="none" spc="-20" normalizeH="0" baseline="0" noProof="0" dirty="0">
                <a:latin typeface="Times New Roman" panose="02020603050405020304"/>
                <a:ea typeface="+mn-ea"/>
                <a:cs typeface="Times New Roman" panose="02020603050405020304"/>
              </a:rPr>
              <a:t>C</a:t>
            </a:r>
            <a:r>
              <a:rPr kumimoji="0" sz="1600" b="1" kern="1200" cap="none" spc="-25" normalizeH="0" baseline="0" noProof="0" dirty="0">
                <a:latin typeface="Times New Roman" panose="02020603050405020304"/>
                <a:ea typeface="+mn-ea"/>
                <a:cs typeface="Times New Roman" panose="02020603050405020304"/>
              </a:rPr>
              <a:t>H</a:t>
            </a:r>
            <a:r>
              <a:rPr kumimoji="0" sz="1600" b="1" kern="1200" cap="none" spc="-10" normalizeH="0" baseline="0" noProof="0" dirty="0">
                <a:latin typeface="Times New Roman" panose="02020603050405020304"/>
                <a:ea typeface="+mn-ea"/>
                <a:cs typeface="Times New Roman" panose="02020603050405020304"/>
              </a:rPr>
              <a:t>A</a:t>
            </a:r>
            <a:r>
              <a:rPr kumimoji="0" sz="1600" b="1" kern="1200" cap="none" spc="-15" normalizeH="0" baseline="0" noProof="0" dirty="0">
                <a:latin typeface="Times New Roman" panose="02020603050405020304"/>
                <a:ea typeface="+mn-ea"/>
                <a:cs typeface="Times New Roman" panose="02020603050405020304"/>
              </a:rPr>
              <a:t>PTER</a:t>
            </a:r>
            <a:r>
              <a:rPr kumimoji="0" sz="1600" b="1" kern="1200" cap="none" spc="-5" normalizeH="0" baseline="0" noProof="0" dirty="0">
                <a:latin typeface="Times New Roman" panose="02020603050405020304"/>
                <a:ea typeface="+mn-ea"/>
                <a:cs typeface="Times New Roman" panose="02020603050405020304"/>
              </a:rPr>
              <a:t> </a:t>
            </a:r>
            <a:r>
              <a:rPr kumimoji="0" sz="1600" b="1" kern="1200" cap="none" spc="-10" normalizeH="0" baseline="0" noProof="0" dirty="0">
                <a:latin typeface="Times New Roman" panose="02020603050405020304"/>
                <a:ea typeface="+mn-ea"/>
                <a:cs typeface="Times New Roman" panose="02020603050405020304"/>
              </a:rPr>
              <a:t>7</a:t>
            </a:r>
            <a:endParaRPr kumimoji="0" sz="1600" kern="1200" cap="none" spc="0" normalizeH="0" baseline="0" noProof="0">
              <a:latin typeface="Times New Roman" panose="02020603050405020304"/>
              <a:ea typeface="+mn-ea"/>
              <a:cs typeface="Times New Roman" panose="02020603050405020304"/>
            </a:endParaRPr>
          </a:p>
          <a:p>
            <a:pPr marR="0" defTabSz="914400" eaLnBrk="1" fontAlgn="auto" hangingPunct="1">
              <a:spcBef>
                <a:spcPts val="25"/>
              </a:spcBef>
              <a:spcAft>
                <a:spcPts val="0"/>
              </a:spcAft>
              <a:buClrTx/>
              <a:buSzTx/>
              <a:buFontTx/>
              <a:buNone/>
              <a:defRPr/>
            </a:pPr>
            <a:endParaRPr kumimoji="0" sz="1750" kern="1200" cap="none" spc="0" normalizeH="0" baseline="0" noProof="0">
              <a:latin typeface="Times New Roman" panose="02020603050405020304"/>
              <a:ea typeface="+mn-ea"/>
              <a:cs typeface="Times New Roman" panose="02020603050405020304"/>
            </a:endParaRPr>
          </a:p>
          <a:p>
            <a:pPr marR="0" algn="ctr" defTabSz="914400" eaLnBrk="1" fontAlgn="auto" hangingPunct="1">
              <a:spcBef>
                <a:spcPts val="0"/>
              </a:spcBef>
              <a:spcAft>
                <a:spcPts val="0"/>
              </a:spcAft>
              <a:buClrTx/>
              <a:buSzTx/>
              <a:buFontTx/>
              <a:buNone/>
              <a:defRPr/>
            </a:pPr>
            <a:r>
              <a:rPr kumimoji="0" sz="1600" b="1" kern="1200" cap="none" spc="-20" normalizeH="0" baseline="0" noProof="0" dirty="0">
                <a:latin typeface="Times New Roman" panose="02020603050405020304"/>
                <a:ea typeface="+mn-ea"/>
                <a:cs typeface="Times New Roman" panose="02020603050405020304"/>
              </a:rPr>
              <a:t>Ch</a:t>
            </a:r>
            <a:r>
              <a:rPr kumimoji="0" sz="1600" b="1" kern="1200" cap="none" spc="-10" normalizeH="0" baseline="0" noProof="0" dirty="0">
                <a:latin typeface="Times New Roman" panose="02020603050405020304"/>
                <a:ea typeface="+mn-ea"/>
                <a:cs typeface="Times New Roman" panose="02020603050405020304"/>
              </a:rPr>
              <a:t>allenges</a:t>
            </a:r>
            <a:r>
              <a:rPr kumimoji="0" sz="1600" b="1" kern="1200" cap="none" spc="-5" normalizeH="0" baseline="0" noProof="0" dirty="0">
                <a:latin typeface="Times New Roman" panose="02020603050405020304"/>
                <a:ea typeface="+mn-ea"/>
                <a:cs typeface="Times New Roman" panose="02020603050405020304"/>
              </a:rPr>
              <a:t> </a:t>
            </a:r>
            <a:r>
              <a:rPr kumimoji="0" sz="1600" b="1" kern="1200" cap="none" spc="-10" normalizeH="0" baseline="0" noProof="0" dirty="0">
                <a:latin typeface="Times New Roman" panose="02020603050405020304"/>
                <a:ea typeface="+mn-ea"/>
                <a:cs typeface="Times New Roman" panose="02020603050405020304"/>
              </a:rPr>
              <a:t>in</a:t>
            </a:r>
            <a:r>
              <a:rPr kumimoji="0" sz="1600" b="1" kern="1200" cap="none" spc="-5" normalizeH="0" baseline="0" noProof="0" dirty="0">
                <a:latin typeface="Times New Roman" panose="02020603050405020304"/>
                <a:ea typeface="+mn-ea"/>
                <a:cs typeface="Times New Roman" panose="02020603050405020304"/>
              </a:rPr>
              <a:t> </a:t>
            </a:r>
            <a:r>
              <a:rPr kumimoji="0" sz="1600" b="1" kern="1200" cap="none" spc="0" normalizeH="0" baseline="0" noProof="0" dirty="0">
                <a:latin typeface="Times New Roman" panose="02020603050405020304"/>
                <a:ea typeface="+mn-ea"/>
                <a:cs typeface="Times New Roman" panose="02020603050405020304"/>
              </a:rPr>
              <a:t>E</a:t>
            </a:r>
            <a:r>
              <a:rPr kumimoji="0" sz="1600" b="1" kern="1200" cap="none" spc="-5" normalizeH="0" baseline="0" noProof="0" dirty="0">
                <a:latin typeface="Times New Roman" panose="02020603050405020304"/>
                <a:ea typeface="+mn-ea"/>
                <a:cs typeface="Times New Roman" panose="02020603050405020304"/>
              </a:rPr>
              <a:t>-</a:t>
            </a:r>
            <a:r>
              <a:rPr kumimoji="0" sz="1600" b="1" kern="1200" cap="none" spc="-20" normalizeH="0" baseline="0" noProof="0" dirty="0">
                <a:latin typeface="Times New Roman" panose="02020603050405020304"/>
                <a:ea typeface="+mn-ea"/>
                <a:cs typeface="Times New Roman" panose="02020603050405020304"/>
              </a:rPr>
              <a:t>C</a:t>
            </a:r>
            <a:r>
              <a:rPr kumimoji="0" sz="1600" b="1" kern="1200" cap="none" spc="-10" normalizeH="0" baseline="0" noProof="0" dirty="0">
                <a:latin typeface="Times New Roman" panose="02020603050405020304"/>
                <a:ea typeface="+mn-ea"/>
                <a:cs typeface="Times New Roman" panose="02020603050405020304"/>
              </a:rPr>
              <a:t>ommerce </a:t>
            </a:r>
            <a:r>
              <a:rPr kumimoji="0" sz="1600" b="1" kern="1200" cap="none" spc="-15" normalizeH="0" baseline="0" noProof="0" dirty="0">
                <a:latin typeface="Times New Roman" panose="02020603050405020304"/>
                <a:ea typeface="+mn-ea"/>
                <a:cs typeface="Times New Roman" panose="02020603050405020304"/>
              </a:rPr>
              <a:t>S</a:t>
            </a:r>
            <a:r>
              <a:rPr kumimoji="0" sz="1600" b="1" kern="1200" cap="none" spc="-10" normalizeH="0" baseline="0" noProof="0" dirty="0">
                <a:latin typeface="Times New Roman" panose="02020603050405020304"/>
                <a:ea typeface="+mn-ea"/>
                <a:cs typeface="Times New Roman" panose="02020603050405020304"/>
              </a:rPr>
              <a:t>ales</a:t>
            </a:r>
            <a:endParaRPr kumimoji="0" sz="1600" kern="1200" cap="none" spc="0" normalizeH="0" baseline="0" noProof="0">
              <a:latin typeface="Times New Roman" panose="02020603050405020304"/>
              <a:ea typeface="+mn-ea"/>
              <a:cs typeface="Times New Roman" panose="02020603050405020304"/>
            </a:endParaRPr>
          </a:p>
        </p:txBody>
      </p:sp>
      <p:sp>
        <p:nvSpPr>
          <p:cNvPr id="22532" name="object 4"/>
          <p:cNvSpPr txBox="1"/>
          <p:nvPr/>
        </p:nvSpPr>
        <p:spPr>
          <a:xfrm>
            <a:off x="776288" y="2836863"/>
            <a:ext cx="6156325" cy="6838950"/>
          </a:xfrm>
          <a:prstGeom prst="rect">
            <a:avLst/>
          </a:prstGeom>
          <a:noFill/>
          <a:ln w="9525">
            <a:noFill/>
          </a:ln>
        </p:spPr>
        <p:txBody>
          <a:bodyPr lIns="0" tIns="0" rIns="0" bIns="0">
            <a:spAutoFit/>
          </a:bodyPr>
          <a:p>
            <a:pPr marL="12700" lvl="1" indent="0" defTabSz="914400" eaLnBrk="1" hangingPunct="1">
              <a:lnSpc>
                <a:spcPct val="144000"/>
              </a:lnSpc>
              <a:buFont typeface="Times New Roman" panose="02020603050405020304" pitchFamily="18" charset="0"/>
              <a:buAutoNum type="arabicPeriod"/>
              <a:tabLst>
                <a:tab pos="279400" algn="l"/>
              </a:tabLst>
            </a:pPr>
            <a:r>
              <a:rPr lang="en-US" altLang="en-US" sz="1400" b="1" dirty="0">
                <a:latin typeface="Times New Roman" panose="02020603050405020304" pitchFamily="18" charset="0"/>
                <a:cs typeface="Times New Roman" panose="02020603050405020304" pitchFamily="18" charset="0"/>
              </a:rPr>
              <a:t>Competition and Market Saturation:</a:t>
            </a:r>
            <a:r>
              <a:rPr lang="en-US" altLang="en-US" sz="1200" dirty="0">
                <a:latin typeface="Times New Roman" panose="02020603050405020304" pitchFamily="18" charset="0"/>
                <a:cs typeface="Times New Roman" panose="02020603050405020304" pitchFamily="18" charset="0"/>
              </a:rPr>
              <a:t>The e-commerce industry is highly competitive and increasingly saturated, posing significant challenges for businesses trying to attract and retain customers. With the rise of digital transformation, nearly every retailer now operates an online store, and many new brands emerge daily, intensifying competition across all product categories.</a:t>
            </a:r>
            <a:endParaRPr lang="en-US" altLang="en-US" sz="1200" dirty="0">
              <a:latin typeface="Times New Roman" panose="02020603050405020304" pitchFamily="18" charset="0"/>
              <a:cs typeface="Times New Roman" panose="02020603050405020304" pitchFamily="18" charset="0"/>
            </a:endParaRPr>
          </a:p>
          <a:p>
            <a:pPr marL="12700" lvl="1" indent="0" defTabSz="914400" eaLnBrk="1" hangingPunct="1">
              <a:spcBef>
                <a:spcPts val="25"/>
              </a:spcBef>
              <a:buFont typeface="Times New Roman" panose="02020603050405020304" pitchFamily="18" charset="0"/>
              <a:buAutoNum type="arabicPeriod"/>
              <a:tabLst>
                <a:tab pos="279400" algn="l"/>
              </a:tabLst>
            </a:pPr>
            <a:endParaRPr lang="en-US" altLang="en-US" sz="1200" dirty="0">
              <a:latin typeface="Times New Roman" panose="02020603050405020304" pitchFamily="18" charset="0"/>
              <a:cs typeface="Times New Roman" panose="02020603050405020304" pitchFamily="18" charset="0"/>
            </a:endParaRPr>
          </a:p>
          <a:p>
            <a:pPr marL="12700" defTabSz="914400" eaLnBrk="1" hangingPunct="1">
              <a:lnSpc>
                <a:spcPct val="144000"/>
              </a:lnSpc>
              <a:buNone/>
              <a:tabLst>
                <a:tab pos="279400" algn="l"/>
              </a:tabLst>
            </a:pPr>
            <a:r>
              <a:rPr lang="en-US" altLang="en-US" sz="1200" b="1" dirty="0">
                <a:latin typeface="Times New Roman" panose="02020603050405020304" pitchFamily="18" charset="0"/>
                <a:cs typeface="Times New Roman" panose="02020603050405020304" pitchFamily="18" charset="0"/>
              </a:rPr>
              <a:t>Intense Competition</a:t>
            </a:r>
            <a:r>
              <a:rPr lang="en-US" altLang="en-US" sz="1200" dirty="0">
                <a:latin typeface="Times New Roman" panose="02020603050405020304" pitchFamily="18" charset="0"/>
                <a:cs typeface="Times New Roman" panose="02020603050405020304" pitchFamily="18" charset="0"/>
              </a:rPr>
              <a:t>: E-commerce giants like Amazon, Alibaba, and Walmart dominate the  market, creating challenges for smaller retailers. These large platforms can leverage economies of scale, advanced logistics, and vast resources to provide a seamless customer experience at lower prices, making it difficult for smaller businesses to compete on price and convenience. Additionally, the extensive product range and personalized recommendations offered by these companies make them a one-stop-shop for many consumers, reducing the need to browse other sites.</a:t>
            </a:r>
            <a:endParaRPr lang="en-US" altLang="en-US" sz="1200" dirty="0">
              <a:latin typeface="Times New Roman" panose="02020603050405020304" pitchFamily="18" charset="0"/>
              <a:cs typeface="Times New Roman" panose="02020603050405020304" pitchFamily="18" charset="0"/>
            </a:endParaRPr>
          </a:p>
          <a:p>
            <a:pPr marL="12700" defTabSz="914400" eaLnBrk="1" hangingPunct="1">
              <a:spcBef>
                <a:spcPts val="15"/>
              </a:spcBef>
              <a:buNone/>
              <a:tabLst>
                <a:tab pos="279400" algn="l"/>
              </a:tabLst>
            </a:pPr>
            <a:endParaRPr lang="en-US" altLang="en-US" sz="1100" dirty="0">
              <a:latin typeface="Times New Roman" panose="02020603050405020304" pitchFamily="18" charset="0"/>
              <a:cs typeface="Times New Roman" panose="02020603050405020304" pitchFamily="18" charset="0"/>
            </a:endParaRPr>
          </a:p>
          <a:p>
            <a:pPr marL="12700" lvl="1" indent="0" defTabSz="914400" eaLnBrk="1" hangingPunct="1">
              <a:lnSpc>
                <a:spcPct val="144000"/>
              </a:lnSpc>
              <a:buFont typeface="Times New Roman" panose="02020603050405020304" pitchFamily="18" charset="0"/>
              <a:buAutoNum type="arabicPeriod" startAt="2"/>
              <a:tabLst>
                <a:tab pos="279400" algn="l"/>
              </a:tabLst>
            </a:pPr>
            <a:r>
              <a:rPr lang="en-US" altLang="en-US" sz="1400" b="1" dirty="0">
                <a:latin typeface="Times New Roman" panose="02020603050405020304" pitchFamily="18" charset="0"/>
                <a:cs typeface="Times New Roman" panose="02020603050405020304" pitchFamily="18" charset="0"/>
              </a:rPr>
              <a:t>Supply Chain and Logistics Issues: </a:t>
            </a:r>
            <a:r>
              <a:rPr lang="en-US" altLang="en-US" sz="1200" dirty="0">
                <a:latin typeface="Times New Roman" panose="02020603050405020304" pitchFamily="18" charset="0"/>
                <a:cs typeface="Times New Roman" panose="02020603050405020304" pitchFamily="18" charset="0"/>
              </a:rPr>
              <a:t>Analyzes challenges in fulfilling e-commerce orders, including inventory management, shipping delays, and returns.</a:t>
            </a:r>
            <a:endParaRPr lang="en-US" altLang="en-US" sz="1200" dirty="0">
              <a:latin typeface="Times New Roman" panose="02020603050405020304" pitchFamily="18" charset="0"/>
              <a:cs typeface="Times New Roman" panose="02020603050405020304" pitchFamily="18" charset="0"/>
            </a:endParaRPr>
          </a:p>
          <a:p>
            <a:pPr marL="12700" lvl="1" indent="0" defTabSz="914400" eaLnBrk="1" hangingPunct="1">
              <a:spcBef>
                <a:spcPts val="50"/>
              </a:spcBef>
              <a:buFont typeface="Times New Roman" panose="02020603050405020304" pitchFamily="18" charset="0"/>
              <a:buAutoNum type="arabicPeriod" startAt="2"/>
              <a:tabLst>
                <a:tab pos="279400" algn="l"/>
              </a:tabLst>
            </a:pPr>
            <a:endParaRPr lang="en-US" altLang="en-US" sz="900" dirty="0">
              <a:latin typeface="Times New Roman" panose="02020603050405020304" pitchFamily="18" charset="0"/>
              <a:cs typeface="Times New Roman" panose="02020603050405020304" pitchFamily="18" charset="0"/>
            </a:endParaRPr>
          </a:p>
          <a:p>
            <a:pPr marL="12700" lvl="1" indent="0" defTabSz="914400" eaLnBrk="1" hangingPunct="1">
              <a:lnSpc>
                <a:spcPct val="144000"/>
              </a:lnSpc>
              <a:buFont typeface="Times New Roman" panose="02020603050405020304" pitchFamily="18" charset="0"/>
              <a:buAutoNum type="arabicPeriod" startAt="2"/>
              <a:tabLst>
                <a:tab pos="279400" algn="l"/>
              </a:tabLst>
            </a:pPr>
            <a:r>
              <a:rPr lang="en-US" altLang="en-US" sz="1400" b="1" dirty="0">
                <a:latin typeface="Times New Roman" panose="02020603050405020304" pitchFamily="18" charset="0"/>
                <a:cs typeface="Times New Roman" panose="02020603050405020304" pitchFamily="18" charset="0"/>
              </a:rPr>
              <a:t>Fraud Prevention and Cybersecurity: </a:t>
            </a:r>
            <a:r>
              <a:rPr lang="en-US" altLang="en-US" sz="1200" dirty="0">
                <a:latin typeface="Times New Roman" panose="02020603050405020304" pitchFamily="18" charset="0"/>
                <a:cs typeface="Times New Roman" panose="02020603050405020304" pitchFamily="18" charset="0"/>
              </a:rPr>
              <a:t>Looks at risks related to online fraud and the measures e-commerce companies take to protect their customers.</a:t>
            </a:r>
            <a:endParaRPr lang="en-US" altLang="en-US" sz="1200" dirty="0">
              <a:latin typeface="Times New Roman" panose="02020603050405020304" pitchFamily="18" charset="0"/>
              <a:cs typeface="Times New Roman" panose="02020603050405020304" pitchFamily="18" charset="0"/>
            </a:endParaRPr>
          </a:p>
          <a:p>
            <a:pPr marL="12700" lvl="1" indent="0" defTabSz="914400" eaLnBrk="1" hangingPunct="1">
              <a:lnSpc>
                <a:spcPct val="144000"/>
              </a:lnSpc>
              <a:spcBef>
                <a:spcPts val="1075"/>
              </a:spcBef>
              <a:buFont typeface="Times New Roman" panose="02020603050405020304" pitchFamily="18" charset="0"/>
              <a:buAutoNum type="arabicPeriod" startAt="2"/>
              <a:tabLst>
                <a:tab pos="279400" algn="l"/>
              </a:tabLst>
            </a:pPr>
            <a:r>
              <a:rPr lang="en-US" altLang="en-US" sz="1400" b="1" dirty="0">
                <a:latin typeface="Times New Roman" panose="02020603050405020304" pitchFamily="18" charset="0"/>
                <a:cs typeface="Times New Roman" panose="02020603050405020304" pitchFamily="18" charset="0"/>
              </a:rPr>
              <a:t>Customer Retention and Loyalty Programs: </a:t>
            </a:r>
            <a:r>
              <a:rPr lang="en-US" altLang="en-US" sz="1200" dirty="0">
                <a:latin typeface="Times New Roman" panose="02020603050405020304" pitchFamily="18" charset="0"/>
                <a:cs typeface="Times New Roman" panose="02020603050405020304" pitchFamily="18" charset="0"/>
              </a:rPr>
              <a:t>Discusses strategies for retaining customers, such as loyalty programs, personalized offers, and post-purchase engagemen</a:t>
            </a:r>
            <a:r>
              <a:rPr lang="en-US" altLang="en-US" sz="1100" b="1" dirty="0">
                <a:latin typeface="Times New Roman" panose="02020603050405020304" pitchFamily="18" charset="0"/>
                <a:cs typeface="Times New Roman" panose="02020603050405020304" pitchFamily="18" charset="0"/>
              </a:rPr>
              <a:t>t.</a:t>
            </a:r>
            <a:endParaRPr lang="en-US" altLang="en-US" sz="1100" dirty="0">
              <a:latin typeface="Times New Roman" panose="02020603050405020304" pitchFamily="18" charset="0"/>
              <a:cs typeface="Times New Roman" panose="02020603050405020304" pitchFamily="18" charset="0"/>
            </a:endParaRPr>
          </a:p>
          <a:p>
            <a:pPr marL="12700" lvl="1" indent="0" defTabSz="914400" eaLnBrk="1" hangingPunct="1">
              <a:spcBef>
                <a:spcPts val="50"/>
              </a:spcBef>
              <a:buFont typeface="Times New Roman" panose="02020603050405020304" pitchFamily="18" charset="0"/>
              <a:buAutoNum type="arabicPeriod" startAt="2"/>
              <a:tabLst>
                <a:tab pos="279400" algn="l"/>
              </a:tabLst>
            </a:pPr>
            <a:endParaRPr lang="en-US" altLang="en-US" sz="900" dirty="0">
              <a:latin typeface="Times New Roman" panose="02020603050405020304" pitchFamily="18" charset="0"/>
              <a:cs typeface="Times New Roman" panose="02020603050405020304" pitchFamily="18" charset="0"/>
            </a:endParaRPr>
          </a:p>
          <a:p>
            <a:pPr marL="12700" lvl="1" indent="0" defTabSz="914400" eaLnBrk="1" hangingPunct="1">
              <a:lnSpc>
                <a:spcPct val="144000"/>
              </a:lnSpc>
              <a:buFont typeface="Times New Roman" panose="02020603050405020304" pitchFamily="18" charset="0"/>
              <a:buAutoNum type="arabicPeriod" startAt="2"/>
              <a:tabLst>
                <a:tab pos="279400" algn="l"/>
              </a:tabLst>
            </a:pPr>
            <a:r>
              <a:rPr lang="en-US" altLang="en-US" sz="1400" b="1" dirty="0">
                <a:latin typeface="Times New Roman" panose="02020603050405020304" pitchFamily="18" charset="0"/>
                <a:cs typeface="Times New Roman" panose="02020603050405020304" pitchFamily="18" charset="0"/>
              </a:rPr>
              <a:t>Regulatory and Legal Challenges: </a:t>
            </a:r>
            <a:r>
              <a:rPr lang="en-US" altLang="en-US" sz="1200" dirty="0">
                <a:latin typeface="Times New Roman" panose="02020603050405020304" pitchFamily="18" charset="0"/>
                <a:cs typeface="Times New Roman" panose="02020603050405020304" pitchFamily="18" charset="0"/>
              </a:rPr>
              <a:t>Highlights regulatory hurdles, such as data privacy laws (e.g., GDPR), taxes, and international trade regulations that affect e-commerce.</a:t>
            </a:r>
            <a:endParaRPr lang="en-US" altLang="en-US" sz="1200" dirty="0">
              <a:latin typeface="Times New Roman" panose="02020603050405020304" pitchFamily="18" charset="0"/>
              <a:cs typeface="Times New Roman" panose="02020603050405020304" pitchFamily="18" charset="0"/>
            </a:endParaRPr>
          </a:p>
          <a:p>
            <a:pPr marL="12700" lvl="1" indent="0" defTabSz="914400" eaLnBrk="1" hangingPunct="1">
              <a:lnSpc>
                <a:spcPct val="144000"/>
              </a:lnSpc>
              <a:buFont typeface="Times New Roman" panose="02020603050405020304" pitchFamily="18" charset="0"/>
              <a:buAutoNum type="arabicPeriod" startAt="2"/>
              <a:tabLst>
                <a:tab pos="279400" algn="l"/>
              </a:tabLst>
            </a:pPr>
            <a:endParaRPr lang="en-US" altLang="en-US" sz="1200" dirty="0">
              <a:latin typeface="Times New Roman" panose="02020603050405020304" pitchFamily="18" charset="0"/>
              <a:cs typeface="Times New Roman" panose="02020603050405020304" pitchFamily="18" charset="0"/>
            </a:endParaRPr>
          </a:p>
          <a:p>
            <a:pPr marL="12700" lvl="1" indent="0" defTabSz="914400" eaLnBrk="1" hangingPunct="1">
              <a:lnSpc>
                <a:spcPct val="144000"/>
              </a:lnSpc>
              <a:buFont typeface="Times New Roman" panose="02020603050405020304" pitchFamily="18" charset="0"/>
              <a:buAutoNum type="arabicPeriod" startAt="2"/>
              <a:tabLst>
                <a:tab pos="279400" algn="l"/>
              </a:tabLst>
            </a:pPr>
            <a:endParaRPr lang="en-US" altLang="en-US" sz="1200" dirty="0">
              <a:latin typeface="Times New Roman" panose="02020603050405020304" pitchFamily="18" charset="0"/>
              <a:cs typeface="Times New Roman" panose="02020603050405020304" pitchFamily="18" charset="0"/>
            </a:endParaRPr>
          </a:p>
          <a:p>
            <a:pPr marL="12700" lvl="1" indent="0" defTabSz="914400" eaLnBrk="1" hangingPunct="1">
              <a:lnSpc>
                <a:spcPct val="144000"/>
              </a:lnSpc>
              <a:buFont typeface="Times New Roman" panose="02020603050405020304" pitchFamily="18" charset="0"/>
              <a:buAutoNum type="arabicPeriod" startAt="2"/>
              <a:tabLst>
                <a:tab pos="279400" algn="l"/>
              </a:tabLst>
            </a:pPr>
            <a:endParaRPr lang="en-US" altLang="en-US" sz="1200" dirty="0">
              <a:latin typeface="Times New Roman" panose="02020603050405020304" pitchFamily="18" charset="0"/>
              <a:cs typeface="Times New Roman" panose="02020603050405020304" pitchFamily="18" charset="0"/>
            </a:endParaRPr>
          </a:p>
          <a:p>
            <a:pPr marL="12700" lvl="1" indent="0" defTabSz="914400" eaLnBrk="1" hangingPunct="1">
              <a:lnSpc>
                <a:spcPct val="144000"/>
              </a:lnSpc>
              <a:buNone/>
              <a:tabLst>
                <a:tab pos="279400" algn="l"/>
              </a:tabLst>
            </a:pPr>
            <a:endParaRPr lang="en-US" altLang="en-US" sz="1200" dirty="0">
              <a:latin typeface="Times New Roman" panose="02020603050405020304" pitchFamily="18" charset="0"/>
              <a:ea typeface="Times New Roman" panose="02020603050405020304" pitchFamily="18" charset="0"/>
            </a:endParaRPr>
          </a:p>
        </p:txBody>
      </p:sp>
      <p:sp>
        <p:nvSpPr>
          <p:cNvPr id="22533" name="object 5"/>
          <p:cNvSpPr/>
          <p:nvPr/>
        </p:nvSpPr>
        <p:spPr>
          <a:xfrm>
            <a:off x="304800" y="307975"/>
            <a:ext cx="7164388" cy="0"/>
          </a:xfrm>
          <a:custGeom>
            <a:avLst/>
            <a:gdLst/>
            <a:ahLst/>
            <a:cxnLst>
              <a:cxn ang="0">
                <a:pos x="0" y="0"/>
              </a:cxn>
              <a:cxn ang="0">
                <a:pos x="7163689" y="0"/>
              </a:cxn>
            </a:cxnLst>
            <a:pathLst>
              <a:path w="7164705">
                <a:moveTo>
                  <a:pt x="0" y="0"/>
                </a:moveTo>
                <a:lnTo>
                  <a:pt x="7164323" y="0"/>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22534" name="object 6"/>
          <p:cNvSpPr/>
          <p:nvPr/>
        </p:nvSpPr>
        <p:spPr>
          <a:xfrm>
            <a:off x="307975" y="311150"/>
            <a:ext cx="0" cy="9437688"/>
          </a:xfrm>
          <a:custGeom>
            <a:avLst/>
            <a:gdLst/>
            <a:ahLst/>
            <a:cxnLst>
              <a:cxn ang="0">
                <a:pos x="0" y="0"/>
              </a:cxn>
              <a:cxn ang="0">
                <a:pos x="0" y="9436227"/>
              </a:cxn>
            </a:cxnLst>
            <a:pathLst>
              <a:path h="9438640">
                <a:moveTo>
                  <a:pt x="0" y="0"/>
                </a:moveTo>
                <a:lnTo>
                  <a:pt x="0" y="9438131"/>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22535" name="object 7"/>
          <p:cNvSpPr/>
          <p:nvPr/>
        </p:nvSpPr>
        <p:spPr>
          <a:xfrm>
            <a:off x="7466013" y="311150"/>
            <a:ext cx="0" cy="9437688"/>
          </a:xfrm>
          <a:custGeom>
            <a:avLst/>
            <a:gdLst/>
            <a:ahLst/>
            <a:cxnLst>
              <a:cxn ang="0">
                <a:pos x="0" y="0"/>
              </a:cxn>
              <a:cxn ang="0">
                <a:pos x="0" y="9436227"/>
              </a:cxn>
            </a:cxnLst>
            <a:pathLst>
              <a:path h="9438640">
                <a:moveTo>
                  <a:pt x="0" y="0"/>
                </a:moveTo>
                <a:lnTo>
                  <a:pt x="0" y="9438131"/>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22536" name="object 8"/>
          <p:cNvSpPr/>
          <p:nvPr/>
        </p:nvSpPr>
        <p:spPr>
          <a:xfrm>
            <a:off x="304800" y="9752013"/>
            <a:ext cx="7164388" cy="0"/>
          </a:xfrm>
          <a:custGeom>
            <a:avLst/>
            <a:gdLst/>
            <a:ahLst/>
            <a:cxnLst>
              <a:cxn ang="0">
                <a:pos x="0" y="0"/>
              </a:cxn>
              <a:cxn ang="0">
                <a:pos x="7163689" y="0"/>
              </a:cxn>
            </a:cxnLst>
            <a:pathLst>
              <a:path w="7164705">
                <a:moveTo>
                  <a:pt x="0" y="0"/>
                </a:moveTo>
                <a:lnTo>
                  <a:pt x="7164323" y="0"/>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9" name="object 9"/>
          <p:cNvSpPr txBox="1">
            <a:spLocks noGrp="1"/>
          </p:cNvSpPr>
          <p:nvPr>
            <p:ph type="sldNum" sz="quarter" idx="12"/>
          </p:nvPr>
        </p:nvSpPr>
        <p:spPr>
          <a:noFill/>
        </p:spPr>
        <p:txBody>
          <a:bodyPr vert="horz" wrap="square" lIns="0" tIns="0" rIns="0" bIns="0" rtlCol="0">
            <a:spAutoFit/>
          </a:bodyPr>
          <a:lstStyle/>
          <a:p>
            <a:pPr marL="12700" marR="0" lvl="0" indent="0" algn="l" defTabSz="914400" rtl="0" eaLnBrk="1" fontAlgn="auto" latinLnBrk="0" hangingPunct="1">
              <a:lnSpc>
                <a:spcPct val="100000"/>
              </a:lnSpc>
              <a:spcBef>
                <a:spcPts val="0"/>
              </a:spcBef>
              <a:spcAft>
                <a:spcPts val="0"/>
              </a:spcAft>
              <a:buClrTx/>
              <a:buSzTx/>
              <a:buFontTx/>
              <a:buNone/>
              <a:defRPr/>
            </a:pPr>
            <a:r>
              <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rPr>
              <a:t>Pa</a:t>
            </a:r>
            <a:r>
              <a:rPr kumimoji="0" sz="1100" b="0" i="0" u="none" strike="noStrike" kern="1200" cap="none" spc="-5" normalizeH="0" baseline="0" noProof="0">
                <a:ln>
                  <a:noFill/>
                </a:ln>
                <a:solidFill>
                  <a:schemeClr val="tx1"/>
                </a:solidFill>
                <a:effectLst/>
                <a:uLnTx/>
                <a:uFillTx/>
                <a:latin typeface="Calibri" panose="020F0502020204030204"/>
                <a:ea typeface="+mn-ea"/>
                <a:cs typeface="Calibri" panose="020F0502020204030204"/>
              </a:rPr>
              <a:t>g</a:t>
            </a:r>
            <a:r>
              <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rPr>
              <a:t>e</a:t>
            </a:r>
            <a:r>
              <a:rPr kumimoji="0" sz="1100" b="0" i="0" u="none" strike="noStrike" kern="1200" cap="none" spc="-25" normalizeH="0" baseline="0" noProof="0">
                <a:ln>
                  <a:noFill/>
                </a:ln>
                <a:solidFill>
                  <a:schemeClr val="tx1"/>
                </a:solidFill>
                <a:effectLst/>
                <a:uLnTx/>
                <a:uFillTx/>
                <a:latin typeface="Times New Roman" panose="02020603050405020304"/>
                <a:ea typeface="+mn-ea"/>
                <a:cs typeface="Times New Roman" panose="02020603050405020304"/>
              </a:rPr>
              <a:t> </a:t>
            </a:r>
            <a:r>
              <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rPr>
              <a:t>|</a:t>
            </a:r>
            <a:r>
              <a:rPr kumimoji="0" sz="1100" b="0" i="0" u="none" strike="noStrike" kern="1200" cap="none" spc="-40" normalizeH="0" baseline="0" noProof="0">
                <a:ln>
                  <a:noFill/>
                </a:ln>
                <a:solidFill>
                  <a:schemeClr val="tx1"/>
                </a:solidFill>
                <a:effectLst/>
                <a:uLnTx/>
                <a:uFillTx/>
                <a:latin typeface="Times New Roman" panose="02020603050405020304"/>
                <a:ea typeface="+mn-ea"/>
                <a:cs typeface="Times New Roman" panose="02020603050405020304"/>
              </a:rPr>
              <a:t> </a:t>
            </a:r>
            <a:r>
              <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rPr>
              <a:t>21</a:t>
            </a:r>
            <a:endPar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4578" name="Picture 40"/>
          <p:cNvPicPr>
            <a:picLocks noChangeAspect="1"/>
          </p:cNvPicPr>
          <p:nvPr/>
        </p:nvPicPr>
        <p:blipFill>
          <a:blip r:embed="rId1"/>
          <a:stretch>
            <a:fillRect/>
          </a:stretch>
        </p:blipFill>
        <p:spPr>
          <a:xfrm>
            <a:off x="204788" y="2947988"/>
            <a:ext cx="7362825" cy="4162425"/>
          </a:xfrm>
          <a:prstGeom prst="rect">
            <a:avLst/>
          </a:prstGeom>
          <a:noFill/>
          <a:ln w="9525">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5602" name="Picture 2"/>
          <p:cNvPicPr>
            <a:picLocks noChangeAspect="1"/>
          </p:cNvPicPr>
          <p:nvPr/>
        </p:nvPicPr>
        <p:blipFill>
          <a:blip r:embed="rId1"/>
          <a:stretch>
            <a:fillRect/>
          </a:stretch>
        </p:blipFill>
        <p:spPr>
          <a:xfrm>
            <a:off x="419100" y="2924175"/>
            <a:ext cx="6934200" cy="4210050"/>
          </a:xfrm>
          <a:prstGeom prst="rect">
            <a:avLst/>
          </a:prstGeom>
          <a:noFill/>
          <a:ln w="9525">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6626" name="Picture 2"/>
          <p:cNvPicPr>
            <a:picLocks noChangeAspect="1"/>
          </p:cNvPicPr>
          <p:nvPr/>
        </p:nvPicPr>
        <p:blipFill>
          <a:blip r:embed="rId1"/>
          <a:stretch>
            <a:fillRect/>
          </a:stretch>
        </p:blipFill>
        <p:spPr>
          <a:xfrm>
            <a:off x="1162050" y="2947988"/>
            <a:ext cx="5448300" cy="4162425"/>
          </a:xfrm>
          <a:prstGeom prst="rect">
            <a:avLst/>
          </a:prstGeom>
          <a:noFill/>
          <a:ln w="9525">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7650" name="Picture 2"/>
          <p:cNvPicPr>
            <a:picLocks noChangeAspect="1"/>
          </p:cNvPicPr>
          <p:nvPr/>
        </p:nvPicPr>
        <p:blipFill>
          <a:blip r:embed="rId1"/>
          <a:stretch>
            <a:fillRect/>
          </a:stretch>
        </p:blipFill>
        <p:spPr>
          <a:xfrm>
            <a:off x="242888" y="2871788"/>
            <a:ext cx="7286625" cy="4314825"/>
          </a:xfrm>
          <a:prstGeom prst="rect">
            <a:avLst/>
          </a:prstGeom>
          <a:noFill/>
          <a:ln w="9525">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8674" name="Picture 2"/>
          <p:cNvPicPr>
            <a:picLocks noChangeAspect="1"/>
          </p:cNvPicPr>
          <p:nvPr/>
        </p:nvPicPr>
        <p:blipFill>
          <a:blip r:embed="rId1"/>
          <a:stretch>
            <a:fillRect/>
          </a:stretch>
        </p:blipFill>
        <p:spPr>
          <a:xfrm>
            <a:off x="314325" y="2924175"/>
            <a:ext cx="7143750" cy="4210050"/>
          </a:xfrm>
          <a:prstGeom prst="rect">
            <a:avLst/>
          </a:prstGeom>
          <a:noFill/>
          <a:ln w="9525">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9698" name="Picture 2"/>
          <p:cNvPicPr>
            <a:picLocks noChangeAspect="1"/>
          </p:cNvPicPr>
          <p:nvPr/>
        </p:nvPicPr>
        <p:blipFill>
          <a:blip r:embed="rId1"/>
          <a:stretch>
            <a:fillRect/>
          </a:stretch>
        </p:blipFill>
        <p:spPr>
          <a:xfrm>
            <a:off x="309563" y="2924175"/>
            <a:ext cx="7153275" cy="4210050"/>
          </a:xfrm>
          <a:prstGeom prst="rect">
            <a:avLst/>
          </a:prstGeom>
          <a:noFill/>
          <a:ln w="9525">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0722" name="Picture 2"/>
          <p:cNvPicPr>
            <a:picLocks noChangeAspect="1"/>
          </p:cNvPicPr>
          <p:nvPr/>
        </p:nvPicPr>
        <p:blipFill>
          <a:blip r:embed="rId1"/>
          <a:stretch>
            <a:fillRect/>
          </a:stretch>
        </p:blipFill>
        <p:spPr>
          <a:xfrm>
            <a:off x="266700" y="2852738"/>
            <a:ext cx="7239000" cy="4352925"/>
          </a:xfrm>
          <a:prstGeom prst="rect">
            <a:avLst/>
          </a:prstGeom>
          <a:noFill/>
          <a:ln w="9525">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1746" name="Picture 2"/>
          <p:cNvPicPr>
            <a:picLocks noChangeAspect="1"/>
          </p:cNvPicPr>
          <p:nvPr/>
        </p:nvPicPr>
        <p:blipFill>
          <a:blip r:embed="rId1"/>
          <a:stretch>
            <a:fillRect/>
          </a:stretch>
        </p:blipFill>
        <p:spPr>
          <a:xfrm>
            <a:off x="190500" y="2800350"/>
            <a:ext cx="7391400" cy="4457700"/>
          </a:xfrm>
          <a:prstGeom prst="rect">
            <a:avLst/>
          </a:prstGeom>
          <a:noFill/>
          <a:ln w="9525">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098" name="object 2"/>
          <p:cNvSpPr txBox="1"/>
          <p:nvPr/>
        </p:nvSpPr>
        <p:spPr>
          <a:xfrm>
            <a:off x="3825875" y="4763"/>
            <a:ext cx="82550" cy="139700"/>
          </a:xfrm>
          <a:prstGeom prst="rect">
            <a:avLst/>
          </a:prstGeom>
          <a:noFill/>
          <a:ln w="9525">
            <a:noFill/>
          </a:ln>
        </p:spPr>
        <p:txBody>
          <a:bodyPr lIns="0" tIns="0" rIns="0" bIns="0">
            <a:spAutoFit/>
          </a:bodyPr>
          <a:p>
            <a:pPr marL="12700" eaLnBrk="1" hangingPunct="1"/>
            <a:r>
              <a:rPr lang="en-US" altLang="en-US" sz="900" dirty="0">
                <a:latin typeface="Times New Roman" panose="02020603050405020304" pitchFamily="18" charset="0"/>
                <a:cs typeface="Times New Roman" panose="02020603050405020304" pitchFamily="18" charset="0"/>
              </a:rPr>
              <a:t>1</a:t>
            </a:r>
            <a:endParaRPr lang="en-US" altLang="en-US" sz="900" dirty="0">
              <a:latin typeface="Times New Roman" panose="02020603050405020304" pitchFamily="18" charset="0"/>
              <a:ea typeface="Times New Roman" panose="02020603050405020304" pitchFamily="18" charset="0"/>
            </a:endParaRPr>
          </a:p>
        </p:txBody>
      </p:sp>
      <p:sp>
        <p:nvSpPr>
          <p:cNvPr id="4099" name="object 3"/>
          <p:cNvSpPr txBox="1"/>
          <p:nvPr/>
        </p:nvSpPr>
        <p:spPr>
          <a:xfrm>
            <a:off x="901700" y="1592263"/>
            <a:ext cx="5954713" cy="2936875"/>
          </a:xfrm>
          <a:prstGeom prst="rect">
            <a:avLst/>
          </a:prstGeom>
          <a:noFill/>
          <a:ln w="9525">
            <a:noFill/>
          </a:ln>
        </p:spPr>
        <p:txBody>
          <a:bodyPr lIns="0" tIns="0" rIns="0" bIns="0">
            <a:spAutoFit/>
          </a:bodyPr>
          <a:p>
            <a:pPr marL="1841500" eaLnBrk="1" hangingPunct="1"/>
            <a:r>
              <a:rPr lang="en-US" altLang="en-US" sz="1600" b="1" dirty="0">
                <a:latin typeface="Times New Roman" panose="02020603050405020304" pitchFamily="18" charset="0"/>
                <a:cs typeface="Times New Roman" panose="02020603050405020304" pitchFamily="18" charset="0"/>
              </a:rPr>
              <a:t>ACKNOWLEDGEMENT</a:t>
            </a:r>
            <a:endParaRPr lang="en-US" altLang="en-US" sz="1600" dirty="0">
              <a:latin typeface="Times New Roman" panose="02020603050405020304" pitchFamily="18" charset="0"/>
              <a:cs typeface="Times New Roman" panose="02020603050405020304" pitchFamily="18" charset="0"/>
            </a:endParaRPr>
          </a:p>
          <a:p>
            <a:pPr marL="1841500" eaLnBrk="1" hangingPunct="1">
              <a:spcBef>
                <a:spcPts val="15"/>
              </a:spcBef>
            </a:pPr>
            <a:endParaRPr lang="en-US" altLang="en-US" sz="2300" dirty="0">
              <a:latin typeface="Times New Roman" panose="02020603050405020304" pitchFamily="18" charset="0"/>
              <a:cs typeface="Times New Roman" panose="02020603050405020304" pitchFamily="18" charset="0"/>
            </a:endParaRPr>
          </a:p>
          <a:p>
            <a:pPr marL="1841500" eaLnBrk="1" hangingPunct="1">
              <a:lnSpc>
                <a:spcPct val="144000"/>
              </a:lnSpc>
            </a:pPr>
            <a:r>
              <a:rPr lang="en-US" altLang="en-US" sz="1200" dirty="0">
                <a:latin typeface="Times New Roman" panose="02020603050405020304" pitchFamily="18" charset="0"/>
                <a:cs typeface="Times New Roman" panose="02020603050405020304" pitchFamily="18" charset="0"/>
              </a:rPr>
              <a:t>We  would  like  to  take  this  opportunity  to  express  our  deep  sense  of  gratitude  to  all individuals who helped us directly or indirectly during this thesis work.Firstly, we would like to thank my supervisor </a:t>
            </a:r>
            <a:r>
              <a:rPr lang="en-US" altLang="en-US" sz="1200" b="1" dirty="0">
                <a:latin typeface="Times New Roman" panose="02020603050405020304" pitchFamily="18" charset="0"/>
                <a:cs typeface="Times New Roman" panose="02020603050405020304" pitchFamily="18" charset="0"/>
              </a:rPr>
              <a:t>Dr .V. C. Sathish Gandhi, M.E, MBA, PH.D.  </a:t>
            </a:r>
            <a:r>
              <a:rPr lang="en-US" altLang="en-US" sz="1200" dirty="0">
                <a:latin typeface="Times New Roman" panose="02020603050405020304" pitchFamily="18" charset="0"/>
                <a:cs typeface="Times New Roman" panose="02020603050405020304" pitchFamily="18" charset="0"/>
              </a:rPr>
              <a:t>for being a great mentor and the best adviser I could ever have. His advice, encouragement and the critics are a source of innovative ideas, inspiration and causes behind the successful completionof this project. The confidence shown in me by him was the biggest source of inspiration for me. It has been a privilege working with him for the last one year. He always helped me during my project and many other aspects related to the program. His talks and lessons not only help in projectwork and other activities of the program but also make me a good and responsible professional.</a:t>
            </a:r>
            <a:endParaRPr lang="en-US" altLang="en-US" sz="1200" dirty="0">
              <a:latin typeface="Times New Roman" panose="02020603050405020304" pitchFamily="18" charset="0"/>
              <a:ea typeface="Times New Roman" panose="02020603050405020304" pitchFamily="18" charset="0"/>
            </a:endParaRPr>
          </a:p>
        </p:txBody>
      </p:sp>
      <p:sp>
        <p:nvSpPr>
          <p:cNvPr id="4100" name="object 4"/>
          <p:cNvSpPr/>
          <p:nvPr/>
        </p:nvSpPr>
        <p:spPr>
          <a:xfrm>
            <a:off x="896938" y="1847850"/>
            <a:ext cx="5980112" cy="0"/>
          </a:xfrm>
          <a:custGeom>
            <a:avLst/>
            <a:gdLst/>
            <a:ahLst/>
            <a:cxnLst>
              <a:cxn ang="0">
                <a:pos x="0" y="0"/>
              </a:cxn>
              <a:cxn ang="0">
                <a:pos x="5979153" y="0"/>
              </a:cxn>
            </a:cxnLst>
            <a:pathLst>
              <a:path w="5981065">
                <a:moveTo>
                  <a:pt x="0" y="0"/>
                </a:moveTo>
                <a:lnTo>
                  <a:pt x="5981059" y="0"/>
                </a:lnTo>
              </a:path>
            </a:pathLst>
          </a:custGeom>
          <a:noFill/>
          <a:ln w="7616" cap="flat" cmpd="sng">
            <a:solidFill>
              <a:srgbClr val="000000">
                <a:alpha val="100000"/>
              </a:srgbClr>
            </a:solidFill>
            <a:prstDash val="solid"/>
            <a:round/>
            <a:headEnd type="none" w="med" len="med"/>
            <a:tailEnd type="none" w="med" len="med"/>
          </a:ln>
        </p:spPr>
        <p:txBody>
          <a:bodyPr/>
          <a:p>
            <a:endParaRPr lang="en-US"/>
          </a:p>
        </p:txBody>
      </p:sp>
      <p:sp>
        <p:nvSpPr>
          <p:cNvPr id="4101" name="object 5"/>
          <p:cNvSpPr/>
          <p:nvPr/>
        </p:nvSpPr>
        <p:spPr>
          <a:xfrm>
            <a:off x="304800" y="307975"/>
            <a:ext cx="7164388" cy="0"/>
          </a:xfrm>
          <a:custGeom>
            <a:avLst/>
            <a:gdLst/>
            <a:ahLst/>
            <a:cxnLst>
              <a:cxn ang="0">
                <a:pos x="0" y="0"/>
              </a:cxn>
              <a:cxn ang="0">
                <a:pos x="7163689" y="0"/>
              </a:cxn>
            </a:cxnLst>
            <a:pathLst>
              <a:path w="7164705">
                <a:moveTo>
                  <a:pt x="0" y="0"/>
                </a:moveTo>
                <a:lnTo>
                  <a:pt x="7164323" y="0"/>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4102" name="object 6"/>
          <p:cNvSpPr/>
          <p:nvPr/>
        </p:nvSpPr>
        <p:spPr>
          <a:xfrm>
            <a:off x="307975" y="311150"/>
            <a:ext cx="0" cy="9437688"/>
          </a:xfrm>
          <a:custGeom>
            <a:avLst/>
            <a:gdLst/>
            <a:ahLst/>
            <a:cxnLst>
              <a:cxn ang="0">
                <a:pos x="0" y="0"/>
              </a:cxn>
              <a:cxn ang="0">
                <a:pos x="0" y="9436227"/>
              </a:cxn>
            </a:cxnLst>
            <a:pathLst>
              <a:path h="9438640">
                <a:moveTo>
                  <a:pt x="0" y="0"/>
                </a:moveTo>
                <a:lnTo>
                  <a:pt x="0" y="9438131"/>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4103" name="object 7"/>
          <p:cNvSpPr/>
          <p:nvPr/>
        </p:nvSpPr>
        <p:spPr>
          <a:xfrm>
            <a:off x="7466013" y="311150"/>
            <a:ext cx="0" cy="9437688"/>
          </a:xfrm>
          <a:custGeom>
            <a:avLst/>
            <a:gdLst/>
            <a:ahLst/>
            <a:cxnLst>
              <a:cxn ang="0">
                <a:pos x="0" y="0"/>
              </a:cxn>
              <a:cxn ang="0">
                <a:pos x="0" y="9436227"/>
              </a:cxn>
            </a:cxnLst>
            <a:pathLst>
              <a:path h="9438640">
                <a:moveTo>
                  <a:pt x="0" y="0"/>
                </a:moveTo>
                <a:lnTo>
                  <a:pt x="0" y="9438131"/>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4104" name="object 8"/>
          <p:cNvSpPr/>
          <p:nvPr/>
        </p:nvSpPr>
        <p:spPr>
          <a:xfrm>
            <a:off x="304800" y="9752013"/>
            <a:ext cx="7164388" cy="0"/>
          </a:xfrm>
          <a:custGeom>
            <a:avLst/>
            <a:gdLst/>
            <a:ahLst/>
            <a:cxnLst>
              <a:cxn ang="0">
                <a:pos x="0" y="0"/>
              </a:cxn>
              <a:cxn ang="0">
                <a:pos x="7163689" y="0"/>
              </a:cxn>
            </a:cxnLst>
            <a:pathLst>
              <a:path w="7164705">
                <a:moveTo>
                  <a:pt x="0" y="0"/>
                </a:moveTo>
                <a:lnTo>
                  <a:pt x="7164323" y="0"/>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9" name="object 9"/>
          <p:cNvSpPr txBox="1"/>
          <p:nvPr/>
        </p:nvSpPr>
        <p:spPr>
          <a:xfrm>
            <a:off x="6302375" y="9740900"/>
            <a:ext cx="498475" cy="165100"/>
          </a:xfrm>
          <a:prstGeom prst="rect">
            <a:avLst/>
          </a:prstGeom>
        </p:spPr>
        <p:txBody>
          <a:bodyPr lIns="0" tIns="0" rIns="0" bIns="0">
            <a:spAutoFit/>
          </a:bodyPr>
          <a:lstStyle/>
          <a:p>
            <a:pPr marL="12700" marR="0" defTabSz="914400" eaLnBrk="1" fontAlgn="auto" hangingPunct="1">
              <a:spcBef>
                <a:spcPts val="0"/>
              </a:spcBef>
              <a:spcAft>
                <a:spcPts val="0"/>
              </a:spcAft>
              <a:buClrTx/>
              <a:buSzTx/>
              <a:buFontTx/>
              <a:buNone/>
              <a:defRPr/>
            </a:pPr>
            <a:r>
              <a:rPr kumimoji="0" sz="1100" kern="1200" cap="none" spc="0" normalizeH="0" baseline="0" noProof="0" dirty="0">
                <a:latin typeface="Calibri" panose="020F0502020204030204"/>
                <a:ea typeface="+mn-ea"/>
                <a:cs typeface="Calibri" panose="020F0502020204030204"/>
              </a:rPr>
              <a:t>Pa</a:t>
            </a:r>
            <a:r>
              <a:rPr kumimoji="0" sz="1100" kern="1200" cap="none" spc="-5" normalizeH="0" baseline="0" noProof="0" dirty="0">
                <a:latin typeface="Calibri" panose="020F0502020204030204"/>
                <a:ea typeface="+mn-ea"/>
                <a:cs typeface="Calibri" panose="020F0502020204030204"/>
              </a:rPr>
              <a:t>g</a:t>
            </a:r>
            <a:r>
              <a:rPr kumimoji="0" sz="1100" kern="1200" cap="none" spc="0" normalizeH="0" baseline="0" noProof="0" dirty="0">
                <a:latin typeface="Calibri" panose="020F0502020204030204"/>
                <a:ea typeface="+mn-ea"/>
                <a:cs typeface="Calibri" panose="020F0502020204030204"/>
              </a:rPr>
              <a:t>e</a:t>
            </a:r>
            <a:r>
              <a:rPr kumimoji="0" sz="1100" kern="1200" cap="none" spc="-25" normalizeH="0" baseline="0" noProof="0" dirty="0">
                <a:latin typeface="Times New Roman" panose="02020603050405020304"/>
                <a:ea typeface="+mn-ea"/>
                <a:cs typeface="Times New Roman" panose="02020603050405020304"/>
              </a:rPr>
              <a:t> </a:t>
            </a:r>
            <a:r>
              <a:rPr kumimoji="0" sz="1100" kern="1200" cap="none" spc="0" normalizeH="0" baseline="0" noProof="0" dirty="0">
                <a:latin typeface="Calibri" panose="020F0502020204030204"/>
                <a:ea typeface="+mn-ea"/>
                <a:cs typeface="Calibri" panose="020F0502020204030204"/>
              </a:rPr>
              <a:t>|</a:t>
            </a:r>
            <a:r>
              <a:rPr kumimoji="0" sz="1100" kern="1200" cap="none" spc="-40" normalizeH="0" baseline="0" noProof="0" dirty="0">
                <a:latin typeface="Times New Roman" panose="02020603050405020304"/>
                <a:ea typeface="+mn-ea"/>
                <a:cs typeface="Times New Roman" panose="02020603050405020304"/>
              </a:rPr>
              <a:t> </a:t>
            </a:r>
            <a:r>
              <a:rPr kumimoji="0" sz="1100" kern="1200" cap="none" spc="0" normalizeH="0" baseline="0" noProof="0" dirty="0">
                <a:latin typeface="Calibri" panose="020F0502020204030204"/>
                <a:ea typeface="+mn-ea"/>
                <a:cs typeface="Calibri" panose="020F0502020204030204"/>
              </a:rPr>
              <a:t>1</a:t>
            </a:r>
            <a:endParaRPr kumimoji="0" sz="1100" kern="1200" cap="none" spc="0" normalizeH="0" baseline="0" noProof="0">
              <a:latin typeface="Calibri" panose="020F0502020204030204"/>
              <a:ea typeface="+mn-ea"/>
              <a:cs typeface="Calibri" panose="020F0502020204030204"/>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2770" name="Picture 2"/>
          <p:cNvPicPr>
            <a:picLocks noChangeAspect="1"/>
          </p:cNvPicPr>
          <p:nvPr/>
        </p:nvPicPr>
        <p:blipFill>
          <a:blip r:embed="rId1"/>
          <a:stretch>
            <a:fillRect/>
          </a:stretch>
        </p:blipFill>
        <p:spPr>
          <a:xfrm>
            <a:off x="0" y="2968625"/>
            <a:ext cx="7772400" cy="4121150"/>
          </a:xfrm>
          <a:prstGeom prst="rect">
            <a:avLst/>
          </a:prstGeom>
          <a:noFill/>
          <a:ln w="9525">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3794" name="Picture 2"/>
          <p:cNvPicPr>
            <a:picLocks noChangeAspect="1"/>
          </p:cNvPicPr>
          <p:nvPr/>
        </p:nvPicPr>
        <p:blipFill>
          <a:blip r:embed="rId1"/>
          <a:stretch>
            <a:fillRect/>
          </a:stretch>
        </p:blipFill>
        <p:spPr>
          <a:xfrm>
            <a:off x="0" y="2693988"/>
            <a:ext cx="7772400" cy="4670425"/>
          </a:xfrm>
          <a:prstGeom prst="rect">
            <a:avLst/>
          </a:prstGeom>
          <a:noFill/>
          <a:ln w="9525">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object 2"/>
          <p:cNvSpPr txBox="1"/>
          <p:nvPr/>
        </p:nvSpPr>
        <p:spPr>
          <a:xfrm>
            <a:off x="3825875" y="4763"/>
            <a:ext cx="82550" cy="139700"/>
          </a:xfrm>
          <a:prstGeom prst="rect">
            <a:avLst/>
          </a:prstGeom>
        </p:spPr>
        <p:txBody>
          <a:bodyPr lIns="0" tIns="0" rIns="0" bIns="0">
            <a:spAutoFit/>
          </a:bodyPr>
          <a:lstStyle/>
          <a:p>
            <a:pPr marL="12700" marR="0" defTabSz="914400" eaLnBrk="1" fontAlgn="auto" hangingPunct="1">
              <a:spcBef>
                <a:spcPts val="0"/>
              </a:spcBef>
              <a:spcAft>
                <a:spcPts val="0"/>
              </a:spcAft>
              <a:buClrTx/>
              <a:buSzTx/>
              <a:buFontTx/>
              <a:buNone/>
              <a:defRPr/>
            </a:pPr>
            <a:r>
              <a:rPr kumimoji="0" sz="900" kern="1200" cap="none" spc="5" normalizeH="0" baseline="0" noProof="0" dirty="0">
                <a:latin typeface="Times New Roman" panose="02020603050405020304"/>
                <a:ea typeface="+mn-ea"/>
                <a:cs typeface="Times New Roman" panose="02020603050405020304"/>
              </a:rPr>
              <a:t>2</a:t>
            </a:r>
            <a:endParaRPr kumimoji="0" sz="900" kern="1200" cap="none" spc="0" normalizeH="0" baseline="0" noProof="0">
              <a:latin typeface="Times New Roman" panose="02020603050405020304"/>
              <a:ea typeface="+mn-ea"/>
              <a:cs typeface="Times New Roman" panose="02020603050405020304"/>
            </a:endParaRPr>
          </a:p>
        </p:txBody>
      </p:sp>
      <p:sp>
        <p:nvSpPr>
          <p:cNvPr id="34819" name="object 3"/>
          <p:cNvSpPr txBox="1"/>
          <p:nvPr/>
        </p:nvSpPr>
        <p:spPr>
          <a:xfrm>
            <a:off x="776288" y="1382713"/>
            <a:ext cx="6183312" cy="7839075"/>
          </a:xfrm>
          <a:prstGeom prst="rect">
            <a:avLst/>
          </a:prstGeom>
          <a:noFill/>
          <a:ln w="9525">
            <a:noFill/>
          </a:ln>
        </p:spPr>
        <p:txBody>
          <a:bodyPr lIns="0" tIns="0" rIns="0" bIns="0">
            <a:spAutoFit/>
          </a:bodyPr>
          <a:p>
            <a:pPr algn="ctr" eaLnBrk="1" hangingPunct="1">
              <a:buNone/>
            </a:pPr>
            <a:r>
              <a:rPr lang="en-US" altLang="en-US" sz="1600" b="1" dirty="0">
                <a:latin typeface="Times New Roman" panose="02020603050405020304" pitchFamily="18" charset="0"/>
                <a:cs typeface="Times New Roman" panose="02020603050405020304" pitchFamily="18" charset="0"/>
              </a:rPr>
              <a:t>CHAPTER 8</a:t>
            </a:r>
            <a:endParaRPr lang="en-US" altLang="en-US" sz="1600" dirty="0">
              <a:latin typeface="Times New Roman" panose="02020603050405020304" pitchFamily="18" charset="0"/>
              <a:cs typeface="Times New Roman" panose="02020603050405020304" pitchFamily="18" charset="0"/>
            </a:endParaRPr>
          </a:p>
          <a:p>
            <a:pPr eaLnBrk="1" hangingPunct="1">
              <a:spcBef>
                <a:spcPts val="25"/>
              </a:spcBef>
              <a:buNone/>
            </a:pPr>
            <a:endParaRPr lang="en-US" altLang="en-US" sz="1700" dirty="0">
              <a:latin typeface="Times New Roman" panose="02020603050405020304" pitchFamily="18" charset="0"/>
              <a:cs typeface="Times New Roman" panose="02020603050405020304" pitchFamily="18" charset="0"/>
            </a:endParaRPr>
          </a:p>
          <a:p>
            <a:pPr eaLnBrk="1" hangingPunct="1">
              <a:buNone/>
            </a:pPr>
            <a:r>
              <a:rPr lang="en-US" altLang="en-US" sz="1600" b="1" dirty="0">
                <a:latin typeface="Times New Roman" panose="02020603050405020304" pitchFamily="18" charset="0"/>
                <a:cs typeface="Times New Roman" panose="02020603050405020304" pitchFamily="18" charset="0"/>
              </a:rPr>
              <a:t>Case Studies and Industry Examples</a:t>
            </a:r>
            <a:endParaRPr lang="en-US" altLang="en-US" sz="1600" dirty="0">
              <a:latin typeface="Times New Roman" panose="02020603050405020304" pitchFamily="18" charset="0"/>
              <a:cs typeface="Times New Roman" panose="02020603050405020304" pitchFamily="18" charset="0"/>
            </a:endParaRPr>
          </a:p>
          <a:p>
            <a:pPr eaLnBrk="1" hangingPunct="1">
              <a:spcBef>
                <a:spcPts val="50"/>
              </a:spcBef>
              <a:buNone/>
            </a:pPr>
            <a:endParaRPr lang="en-US" altLang="en-US" sz="1700" dirty="0">
              <a:latin typeface="Times New Roman" panose="02020603050405020304" pitchFamily="18" charset="0"/>
              <a:cs typeface="Times New Roman" panose="02020603050405020304" pitchFamily="18" charset="0"/>
            </a:endParaRPr>
          </a:p>
          <a:p>
            <a:pPr eaLnBrk="1" hangingPunct="1">
              <a:buNone/>
            </a:pPr>
            <a:r>
              <a:rPr lang="en-US" altLang="en-US" sz="1200" dirty="0">
                <a:latin typeface="Times New Roman" panose="02020603050405020304" pitchFamily="18" charset="0"/>
                <a:cs typeface="Times New Roman" panose="02020603050405020304" pitchFamily="18" charset="0"/>
              </a:rPr>
              <a:t>.</a:t>
            </a:r>
            <a:endParaRPr lang="en-US" altLang="en-US" sz="1200" dirty="0">
              <a:latin typeface="Times New Roman" panose="02020603050405020304" pitchFamily="18" charset="0"/>
              <a:cs typeface="Times New Roman" panose="02020603050405020304" pitchFamily="18" charset="0"/>
            </a:endParaRPr>
          </a:p>
          <a:p>
            <a:pPr marL="12700" lvl="1" indent="0" eaLnBrk="1" hangingPunct="1">
              <a:spcBef>
                <a:spcPts val="615"/>
              </a:spcBef>
              <a:buFont typeface="Times New Roman" panose="02020603050405020304" pitchFamily="18" charset="0"/>
              <a:buAutoNum type="arabicPeriod"/>
            </a:pPr>
            <a:r>
              <a:rPr lang="en-US" altLang="en-US" sz="1400" b="1" dirty="0">
                <a:latin typeface="Times New Roman" panose="02020603050405020304" pitchFamily="18" charset="0"/>
                <a:cs typeface="Times New Roman" panose="02020603050405020304" pitchFamily="18" charset="0"/>
              </a:rPr>
              <a:t>Case Study 1: Growth of Amazon and its Strategies:</a:t>
            </a:r>
            <a:r>
              <a:rPr lang="en-US" altLang="en-US" sz="1200" dirty="0">
                <a:latin typeface="Times New Roman" panose="02020603050405020304" pitchFamily="18" charset="0"/>
                <a:cs typeface="Times New Roman" panose="02020603050405020304" pitchFamily="18" charset="0"/>
              </a:rPr>
              <a:t>Amazon’s growth story is a</a:t>
            </a:r>
            <a:endParaRPr lang="en-US" altLang="en-US" sz="1200" dirty="0">
              <a:latin typeface="Times New Roman" panose="02020603050405020304" pitchFamily="18" charset="0"/>
              <a:cs typeface="Times New Roman" panose="02020603050405020304" pitchFamily="18" charset="0"/>
            </a:endParaRPr>
          </a:p>
          <a:p>
            <a:pPr eaLnBrk="1" hangingPunct="1">
              <a:lnSpc>
                <a:spcPct val="144000"/>
              </a:lnSpc>
              <a:spcBef>
                <a:spcPts val="125"/>
              </a:spcBef>
              <a:buNone/>
            </a:pPr>
            <a:r>
              <a:rPr lang="en-US" altLang="en-US" sz="1200" dirty="0">
                <a:latin typeface="Times New Roman" panose="02020603050405020304" pitchFamily="18" charset="0"/>
                <a:cs typeface="Times New Roman" panose="02020603050405020304" pitchFamily="18" charset="0"/>
              </a:rPr>
              <a:t>hallmark of e-commerce success, rooted in innovative strategies, operational efficiency, and relentless customer focus. Founded in 1994 as an online bookstore, Amazon expanded rapidly, evolving into one of the largest e-commerce platforms globally, with a presence in nearly every product category. Its success stems from several key strategies and innovations.</a:t>
            </a:r>
            <a:endParaRPr lang="en-US" altLang="en-US" sz="1200" dirty="0">
              <a:latin typeface="Times New Roman" panose="02020603050405020304" pitchFamily="18" charset="0"/>
              <a:cs typeface="Times New Roman" panose="02020603050405020304" pitchFamily="18" charset="0"/>
            </a:endParaRPr>
          </a:p>
          <a:p>
            <a:pPr eaLnBrk="1" hangingPunct="1">
              <a:spcBef>
                <a:spcPts val="50"/>
              </a:spcBef>
              <a:buNone/>
            </a:pPr>
            <a:endParaRPr lang="en-US" altLang="en-US" sz="1600" dirty="0">
              <a:latin typeface="Times New Roman" panose="02020603050405020304" pitchFamily="18" charset="0"/>
              <a:cs typeface="Times New Roman" panose="02020603050405020304" pitchFamily="18" charset="0"/>
            </a:endParaRPr>
          </a:p>
          <a:p>
            <a:pPr marL="12700" lvl="1" indent="0" eaLnBrk="1" hangingPunct="1">
              <a:lnSpc>
                <a:spcPct val="144000"/>
              </a:lnSpc>
              <a:buFont typeface="Times New Roman" panose="02020603050405020304" pitchFamily="18" charset="0"/>
              <a:buAutoNum type="arabicPeriod" startAt="2"/>
            </a:pPr>
            <a:r>
              <a:rPr lang="en-US" altLang="en-US" sz="1400" b="1" dirty="0">
                <a:latin typeface="Times New Roman" panose="02020603050405020304" pitchFamily="18" charset="0"/>
                <a:cs typeface="Times New Roman" panose="02020603050405020304" pitchFamily="18" charset="0"/>
              </a:rPr>
              <a:t>Case Study 2: Niche E-Commerce Success Stories</a:t>
            </a:r>
            <a:r>
              <a:rPr lang="en-US" altLang="en-US" sz="1400" dirty="0">
                <a:latin typeface="Times New Roman" panose="02020603050405020304" pitchFamily="18" charset="0"/>
                <a:cs typeface="Times New Roman" panose="02020603050405020304" pitchFamily="18" charset="0"/>
              </a:rPr>
              <a:t>:</a:t>
            </a:r>
            <a:r>
              <a:rPr lang="en-US" altLang="en-US" sz="1200" dirty="0">
                <a:latin typeface="Times New Roman" panose="02020603050405020304" pitchFamily="18" charset="0"/>
                <a:cs typeface="Times New Roman" panose="02020603050405020304" pitchFamily="18" charset="0"/>
              </a:rPr>
              <a:t>In contrast to giants like Amazon, some smaller e-commerce brands have found success by focusing on specific niches and tailoring their offerings to meet unique consumer needs. These niche e-commerce brands often attract a loyal customer base by offering specialized products and personalized experiences. Here are some notable examples of niche e-commerce success:</a:t>
            </a:r>
            <a:endParaRPr lang="en-US" altLang="en-US" sz="1200" dirty="0">
              <a:latin typeface="Times New Roman" panose="02020603050405020304" pitchFamily="18" charset="0"/>
              <a:cs typeface="Times New Roman" panose="02020603050405020304" pitchFamily="18" charset="0"/>
            </a:endParaRPr>
          </a:p>
          <a:p>
            <a:pPr marL="12700" lvl="1" indent="0" eaLnBrk="1" hangingPunct="1">
              <a:spcBef>
                <a:spcPts val="65"/>
              </a:spcBef>
              <a:buFont typeface="Times New Roman" panose="02020603050405020304" pitchFamily="18" charset="0"/>
              <a:buAutoNum type="arabicPeriod" startAt="2"/>
            </a:pPr>
            <a:endParaRPr lang="en-US" altLang="en-US" sz="1600" dirty="0">
              <a:latin typeface="Times New Roman" panose="02020603050405020304" pitchFamily="18" charset="0"/>
              <a:cs typeface="Times New Roman" panose="02020603050405020304" pitchFamily="18" charset="0"/>
            </a:endParaRPr>
          </a:p>
          <a:p>
            <a:pPr marL="12700" lvl="1" indent="0" eaLnBrk="1" hangingPunct="1">
              <a:lnSpc>
                <a:spcPct val="144000"/>
              </a:lnSpc>
              <a:buFont typeface="Times New Roman" panose="02020603050405020304" pitchFamily="18" charset="0"/>
              <a:buAutoNum type="arabicPeriod" startAt="2"/>
            </a:pPr>
            <a:r>
              <a:rPr lang="en-US" altLang="en-US" sz="1400" b="1" dirty="0">
                <a:latin typeface="Times New Roman" panose="02020603050405020304" pitchFamily="18" charset="0"/>
                <a:cs typeface="Times New Roman" panose="02020603050405020304" pitchFamily="18" charset="0"/>
              </a:rPr>
              <a:t>Case Study 3: E-Commerce Performance during the COVID-19  Pandemic</a:t>
            </a:r>
            <a:r>
              <a:rPr lang="en-US" altLang="en-US" sz="1200" b="1" dirty="0">
                <a:latin typeface="Times New Roman" panose="02020603050405020304" pitchFamily="18" charset="0"/>
                <a:cs typeface="Times New Roman" panose="02020603050405020304" pitchFamily="18" charset="0"/>
              </a:rPr>
              <a:t>:</a:t>
            </a:r>
            <a:r>
              <a:rPr lang="en-US" altLang="en-US" sz="1200" dirty="0">
                <a:latin typeface="Times New Roman" panose="02020603050405020304" pitchFamily="18" charset="0"/>
                <a:cs typeface="Times New Roman" panose="02020603050405020304" pitchFamily="18" charset="0"/>
              </a:rPr>
              <a:t>The COVID-19 pandemic had a transformative impact on e-commerce, driving unprecedented growth and accelerating digital adoption across the globe. With lockdowns, social distancing measures, and physical store closures, consumers turned to online shopping for essential goods, entertainment, and more. This shift created both opportunities and challenges for e-commerce businesses.</a:t>
            </a:r>
            <a:endParaRPr lang="en-US" altLang="en-US" sz="1200" dirty="0">
              <a:latin typeface="Times New Roman" panose="02020603050405020304" pitchFamily="18" charset="0"/>
              <a:cs typeface="Times New Roman" panose="02020603050405020304" pitchFamily="18" charset="0"/>
            </a:endParaRPr>
          </a:p>
          <a:p>
            <a:pPr eaLnBrk="1" hangingPunct="1">
              <a:spcBef>
                <a:spcPts val="15"/>
              </a:spcBef>
              <a:buNone/>
            </a:pPr>
            <a:endParaRPr lang="en-US" altLang="en-US" sz="1200" dirty="0">
              <a:latin typeface="Times New Roman" panose="02020603050405020304" pitchFamily="18" charset="0"/>
              <a:cs typeface="Times New Roman" panose="02020603050405020304" pitchFamily="18" charset="0"/>
            </a:endParaRPr>
          </a:p>
          <a:p>
            <a:pPr eaLnBrk="1" hangingPunct="1">
              <a:lnSpc>
                <a:spcPct val="144000"/>
              </a:lnSpc>
              <a:buNone/>
            </a:pPr>
            <a:r>
              <a:rPr lang="en-US" altLang="en-US" sz="1200" b="1" dirty="0">
                <a:latin typeface="Times New Roman" panose="02020603050405020304" pitchFamily="18" charset="0"/>
                <a:cs typeface="Times New Roman" panose="02020603050405020304" pitchFamily="18" charset="0"/>
              </a:rPr>
              <a:t>Surge in Demand</a:t>
            </a:r>
            <a:r>
              <a:rPr lang="en-US" altLang="en-US" sz="1200" dirty="0">
                <a:latin typeface="Times New Roman" panose="02020603050405020304" pitchFamily="18" charset="0"/>
                <a:cs typeface="Times New Roman" panose="02020603050405020304" pitchFamily="18" charset="0"/>
              </a:rPr>
              <a:t>: E-commerce platforms experienced a sharp increase in demand as consumers avoided in-store shopping. Categories like groceries, health products, home goods, and  entertainment saw particularly high growth. For instance, companies like Amazon and Walmart reported record sales, especially for essential items and home-related products. Businesses that were prepared with strong digital infrastructure managed to adapt quickly, meeting consumer demand and benefiting from the shift.</a:t>
            </a:r>
            <a:endParaRPr lang="en-US" altLang="en-US" sz="1200" dirty="0">
              <a:latin typeface="Times New Roman" panose="02020603050405020304" pitchFamily="18" charset="0"/>
              <a:ea typeface="Times New Roman" panose="02020603050405020304" pitchFamily="18" charset="0"/>
            </a:endParaRPr>
          </a:p>
        </p:txBody>
      </p:sp>
      <p:sp>
        <p:nvSpPr>
          <p:cNvPr id="34820" name="object 4"/>
          <p:cNvSpPr/>
          <p:nvPr/>
        </p:nvSpPr>
        <p:spPr>
          <a:xfrm>
            <a:off x="304800" y="307975"/>
            <a:ext cx="7164388" cy="0"/>
          </a:xfrm>
          <a:custGeom>
            <a:avLst/>
            <a:gdLst/>
            <a:ahLst/>
            <a:cxnLst>
              <a:cxn ang="0">
                <a:pos x="0" y="0"/>
              </a:cxn>
              <a:cxn ang="0">
                <a:pos x="7163689" y="0"/>
              </a:cxn>
            </a:cxnLst>
            <a:pathLst>
              <a:path w="7164705">
                <a:moveTo>
                  <a:pt x="0" y="0"/>
                </a:moveTo>
                <a:lnTo>
                  <a:pt x="7164323" y="0"/>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34821" name="object 5"/>
          <p:cNvSpPr/>
          <p:nvPr/>
        </p:nvSpPr>
        <p:spPr>
          <a:xfrm>
            <a:off x="307975" y="311150"/>
            <a:ext cx="0" cy="9437688"/>
          </a:xfrm>
          <a:custGeom>
            <a:avLst/>
            <a:gdLst/>
            <a:ahLst/>
            <a:cxnLst>
              <a:cxn ang="0">
                <a:pos x="0" y="0"/>
              </a:cxn>
              <a:cxn ang="0">
                <a:pos x="0" y="9436227"/>
              </a:cxn>
            </a:cxnLst>
            <a:pathLst>
              <a:path h="9438640">
                <a:moveTo>
                  <a:pt x="0" y="0"/>
                </a:moveTo>
                <a:lnTo>
                  <a:pt x="0" y="9438131"/>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34822" name="object 6"/>
          <p:cNvSpPr/>
          <p:nvPr/>
        </p:nvSpPr>
        <p:spPr>
          <a:xfrm>
            <a:off x="7466013" y="311150"/>
            <a:ext cx="0" cy="9437688"/>
          </a:xfrm>
          <a:custGeom>
            <a:avLst/>
            <a:gdLst/>
            <a:ahLst/>
            <a:cxnLst>
              <a:cxn ang="0">
                <a:pos x="0" y="0"/>
              </a:cxn>
              <a:cxn ang="0">
                <a:pos x="0" y="9436227"/>
              </a:cxn>
            </a:cxnLst>
            <a:pathLst>
              <a:path h="9438640">
                <a:moveTo>
                  <a:pt x="0" y="0"/>
                </a:moveTo>
                <a:lnTo>
                  <a:pt x="0" y="9438131"/>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34823" name="object 7"/>
          <p:cNvSpPr/>
          <p:nvPr/>
        </p:nvSpPr>
        <p:spPr>
          <a:xfrm>
            <a:off x="304800" y="9752013"/>
            <a:ext cx="7164388" cy="0"/>
          </a:xfrm>
          <a:custGeom>
            <a:avLst/>
            <a:gdLst/>
            <a:ahLst/>
            <a:cxnLst>
              <a:cxn ang="0">
                <a:pos x="0" y="0"/>
              </a:cxn>
              <a:cxn ang="0">
                <a:pos x="7163689" y="0"/>
              </a:cxn>
            </a:cxnLst>
            <a:pathLst>
              <a:path w="7164705">
                <a:moveTo>
                  <a:pt x="0" y="0"/>
                </a:moveTo>
                <a:lnTo>
                  <a:pt x="7164323" y="0"/>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8" name="object 8"/>
          <p:cNvSpPr txBox="1">
            <a:spLocks noGrp="1"/>
          </p:cNvSpPr>
          <p:nvPr>
            <p:ph type="sldNum" sz="quarter" idx="12"/>
          </p:nvPr>
        </p:nvSpPr>
        <p:spPr>
          <a:noFill/>
        </p:spPr>
        <p:txBody>
          <a:bodyPr vert="horz" wrap="square" lIns="0" tIns="0" rIns="0" bIns="0" rtlCol="0">
            <a:spAutoFit/>
          </a:bodyPr>
          <a:lstStyle/>
          <a:p>
            <a:pPr marL="12700" marR="0" lvl="0" indent="0" algn="l" defTabSz="914400" rtl="0" eaLnBrk="1" fontAlgn="auto" latinLnBrk="0" hangingPunct="1">
              <a:lnSpc>
                <a:spcPct val="100000"/>
              </a:lnSpc>
              <a:spcBef>
                <a:spcPts val="0"/>
              </a:spcBef>
              <a:spcAft>
                <a:spcPts val="0"/>
              </a:spcAft>
              <a:buClrTx/>
              <a:buSzTx/>
              <a:buFontTx/>
              <a:buNone/>
              <a:defRPr/>
            </a:pPr>
            <a:r>
              <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rPr>
              <a:t>Pa</a:t>
            </a:r>
            <a:r>
              <a:rPr kumimoji="0" sz="1100" b="0" i="0" u="none" strike="noStrike" kern="1200" cap="none" spc="-5" normalizeH="0" baseline="0" noProof="0">
                <a:ln>
                  <a:noFill/>
                </a:ln>
                <a:solidFill>
                  <a:schemeClr val="tx1"/>
                </a:solidFill>
                <a:effectLst/>
                <a:uLnTx/>
                <a:uFillTx/>
                <a:latin typeface="Calibri" panose="020F0502020204030204"/>
                <a:ea typeface="+mn-ea"/>
                <a:cs typeface="Calibri" panose="020F0502020204030204"/>
              </a:rPr>
              <a:t>g</a:t>
            </a:r>
            <a:r>
              <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rPr>
              <a:t>e</a:t>
            </a:r>
            <a:r>
              <a:rPr kumimoji="0" sz="1100" b="0" i="0" u="none" strike="noStrike" kern="1200" cap="none" spc="-25" normalizeH="0" baseline="0" noProof="0">
                <a:ln>
                  <a:noFill/>
                </a:ln>
                <a:solidFill>
                  <a:schemeClr val="tx1"/>
                </a:solidFill>
                <a:effectLst/>
                <a:uLnTx/>
                <a:uFillTx/>
                <a:latin typeface="Times New Roman" panose="02020603050405020304"/>
                <a:ea typeface="+mn-ea"/>
                <a:cs typeface="Times New Roman" panose="02020603050405020304"/>
              </a:rPr>
              <a:t> </a:t>
            </a:r>
            <a:r>
              <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rPr>
              <a:t>|</a:t>
            </a:r>
            <a:r>
              <a:rPr kumimoji="0" sz="1100" b="0" i="0" u="none" strike="noStrike" kern="1200" cap="none" spc="-40" normalizeH="0" baseline="0" noProof="0">
                <a:ln>
                  <a:noFill/>
                </a:ln>
                <a:solidFill>
                  <a:schemeClr val="tx1"/>
                </a:solidFill>
                <a:effectLst/>
                <a:uLnTx/>
                <a:uFillTx/>
                <a:latin typeface="Times New Roman" panose="02020603050405020304"/>
                <a:ea typeface="+mn-ea"/>
                <a:cs typeface="Times New Roman" panose="02020603050405020304"/>
              </a:rPr>
              <a:t> </a:t>
            </a:r>
            <a:r>
              <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rPr>
              <a:t>22</a:t>
            </a:r>
            <a:endPar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object 2"/>
          <p:cNvSpPr txBox="1"/>
          <p:nvPr/>
        </p:nvSpPr>
        <p:spPr>
          <a:xfrm>
            <a:off x="3825875" y="4763"/>
            <a:ext cx="82550" cy="139700"/>
          </a:xfrm>
          <a:prstGeom prst="rect">
            <a:avLst/>
          </a:prstGeom>
        </p:spPr>
        <p:txBody>
          <a:bodyPr lIns="0" tIns="0" rIns="0" bIns="0">
            <a:spAutoFit/>
          </a:bodyPr>
          <a:lstStyle/>
          <a:p>
            <a:pPr marL="12700" marR="0" defTabSz="914400" eaLnBrk="1" fontAlgn="auto" hangingPunct="1">
              <a:spcBef>
                <a:spcPts val="0"/>
              </a:spcBef>
              <a:spcAft>
                <a:spcPts val="0"/>
              </a:spcAft>
              <a:buClrTx/>
              <a:buSzTx/>
              <a:buFontTx/>
              <a:buNone/>
              <a:defRPr/>
            </a:pPr>
            <a:r>
              <a:rPr kumimoji="0" sz="900" kern="1200" cap="none" spc="5" normalizeH="0" baseline="0" noProof="0" dirty="0">
                <a:latin typeface="Times New Roman" panose="02020603050405020304"/>
                <a:ea typeface="+mn-ea"/>
                <a:cs typeface="Times New Roman" panose="02020603050405020304"/>
              </a:rPr>
              <a:t>2</a:t>
            </a:r>
            <a:endParaRPr kumimoji="0" sz="900" kern="1200" cap="none" spc="0" normalizeH="0" baseline="0" noProof="0">
              <a:latin typeface="Times New Roman" panose="02020603050405020304"/>
              <a:ea typeface="+mn-ea"/>
              <a:cs typeface="Times New Roman" panose="02020603050405020304"/>
            </a:endParaRPr>
          </a:p>
        </p:txBody>
      </p:sp>
      <p:sp>
        <p:nvSpPr>
          <p:cNvPr id="3" name="object 3"/>
          <p:cNvSpPr txBox="1"/>
          <p:nvPr/>
        </p:nvSpPr>
        <p:spPr>
          <a:xfrm>
            <a:off x="2867025" y="1382713"/>
            <a:ext cx="2001838" cy="1010920"/>
          </a:xfrm>
          <a:prstGeom prst="rect">
            <a:avLst/>
          </a:prstGeom>
        </p:spPr>
        <p:txBody>
          <a:bodyPr lIns="0" tIns="0" rIns="0" bIns="0">
            <a:spAutoFit/>
          </a:bodyPr>
          <a:lstStyle/>
          <a:p>
            <a:pPr marR="0" algn="ctr" defTabSz="914400" eaLnBrk="1" fontAlgn="auto" hangingPunct="1">
              <a:spcBef>
                <a:spcPts val="0"/>
              </a:spcBef>
              <a:spcAft>
                <a:spcPts val="0"/>
              </a:spcAft>
              <a:buClrTx/>
              <a:buSzTx/>
              <a:buFontTx/>
              <a:buNone/>
              <a:defRPr/>
            </a:pPr>
            <a:r>
              <a:rPr kumimoji="0" sz="1600" b="1" kern="1200" cap="none" spc="-20" normalizeH="0" baseline="0" noProof="0" dirty="0">
                <a:latin typeface="Times New Roman" panose="02020603050405020304"/>
                <a:ea typeface="+mn-ea"/>
                <a:cs typeface="Times New Roman" panose="02020603050405020304"/>
              </a:rPr>
              <a:t>C</a:t>
            </a:r>
            <a:r>
              <a:rPr kumimoji="0" sz="1600" b="1" kern="1200" cap="none" spc="-25" normalizeH="0" baseline="0" noProof="0" dirty="0">
                <a:latin typeface="Times New Roman" panose="02020603050405020304"/>
                <a:ea typeface="+mn-ea"/>
                <a:cs typeface="Times New Roman" panose="02020603050405020304"/>
              </a:rPr>
              <a:t>H</a:t>
            </a:r>
            <a:r>
              <a:rPr kumimoji="0" sz="1600" b="1" kern="1200" cap="none" spc="-10" normalizeH="0" baseline="0" noProof="0" dirty="0">
                <a:latin typeface="Times New Roman" panose="02020603050405020304"/>
                <a:ea typeface="+mn-ea"/>
                <a:cs typeface="Times New Roman" panose="02020603050405020304"/>
              </a:rPr>
              <a:t>A</a:t>
            </a:r>
            <a:r>
              <a:rPr kumimoji="0" sz="1600" b="1" kern="1200" cap="none" spc="-15" normalizeH="0" baseline="0" noProof="0" dirty="0">
                <a:latin typeface="Times New Roman" panose="02020603050405020304"/>
                <a:ea typeface="+mn-ea"/>
                <a:cs typeface="Times New Roman" panose="02020603050405020304"/>
              </a:rPr>
              <a:t>PTER</a:t>
            </a:r>
            <a:r>
              <a:rPr kumimoji="0" sz="1600" b="1" kern="1200" cap="none" spc="-5" normalizeH="0" baseline="0" noProof="0" dirty="0">
                <a:latin typeface="Times New Roman" panose="02020603050405020304"/>
                <a:ea typeface="+mn-ea"/>
                <a:cs typeface="Times New Roman" panose="02020603050405020304"/>
              </a:rPr>
              <a:t> </a:t>
            </a:r>
            <a:r>
              <a:rPr kumimoji="0" sz="1600" b="1" kern="1200" cap="none" spc="-10" normalizeH="0" baseline="0" noProof="0" dirty="0">
                <a:latin typeface="Times New Roman" panose="02020603050405020304"/>
                <a:ea typeface="+mn-ea"/>
                <a:cs typeface="Times New Roman" panose="02020603050405020304"/>
              </a:rPr>
              <a:t>9</a:t>
            </a:r>
            <a:endParaRPr kumimoji="0" sz="1600" kern="1200" cap="none" spc="0" normalizeH="0" baseline="0" noProof="0">
              <a:latin typeface="Times New Roman" panose="02020603050405020304"/>
              <a:ea typeface="+mn-ea"/>
              <a:cs typeface="Times New Roman" panose="02020603050405020304"/>
            </a:endParaRPr>
          </a:p>
          <a:p>
            <a:pPr marR="0" defTabSz="914400" eaLnBrk="1" fontAlgn="auto" hangingPunct="1">
              <a:spcBef>
                <a:spcPts val="25"/>
              </a:spcBef>
              <a:spcAft>
                <a:spcPts val="0"/>
              </a:spcAft>
              <a:buClrTx/>
              <a:buSzTx/>
              <a:buFontTx/>
              <a:buNone/>
              <a:defRPr/>
            </a:pPr>
            <a:endParaRPr kumimoji="0" sz="1750" kern="1200" cap="none" spc="0" normalizeH="0" baseline="0" noProof="0">
              <a:latin typeface="Times New Roman" panose="02020603050405020304"/>
              <a:ea typeface="+mn-ea"/>
              <a:cs typeface="Times New Roman" panose="02020603050405020304"/>
            </a:endParaRPr>
          </a:p>
          <a:p>
            <a:pPr marR="0" algn="ctr" defTabSz="914400" eaLnBrk="1" fontAlgn="auto" hangingPunct="1">
              <a:spcBef>
                <a:spcPts val="0"/>
              </a:spcBef>
              <a:spcAft>
                <a:spcPts val="0"/>
              </a:spcAft>
              <a:buClrTx/>
              <a:buSzTx/>
              <a:buFontTx/>
              <a:buNone/>
              <a:defRPr/>
            </a:pPr>
            <a:r>
              <a:rPr kumimoji="0" lang="en-US" sz="1600" b="1" kern="1200" cap="none" spc="0" normalizeH="0" baseline="0" noProof="0">
                <a:latin typeface="Times New Roman" panose="02020603050405020304"/>
                <a:ea typeface="+mn-ea"/>
                <a:cs typeface="Times New Roman" panose="02020603050405020304"/>
              </a:rPr>
              <a:t>PROJECT VIDEO DEMO</a:t>
            </a:r>
            <a:endParaRPr kumimoji="0" lang="en-US" sz="1600" b="1" kern="1200" cap="none" spc="0" normalizeH="0" baseline="0" noProof="0">
              <a:latin typeface="Times New Roman" panose="02020603050405020304"/>
              <a:ea typeface="+mn-ea"/>
              <a:cs typeface="Times New Roman" panose="02020603050405020304"/>
            </a:endParaRPr>
          </a:p>
        </p:txBody>
      </p:sp>
      <p:sp>
        <p:nvSpPr>
          <p:cNvPr id="36870" name="object 6"/>
          <p:cNvSpPr/>
          <p:nvPr/>
        </p:nvSpPr>
        <p:spPr>
          <a:xfrm>
            <a:off x="304800" y="307975"/>
            <a:ext cx="7164388" cy="0"/>
          </a:xfrm>
          <a:custGeom>
            <a:avLst/>
            <a:gdLst/>
            <a:ahLst/>
            <a:cxnLst>
              <a:cxn ang="0">
                <a:pos x="0" y="0"/>
              </a:cxn>
              <a:cxn ang="0">
                <a:pos x="7163689" y="0"/>
              </a:cxn>
            </a:cxnLst>
            <a:pathLst>
              <a:path w="7164705">
                <a:moveTo>
                  <a:pt x="0" y="0"/>
                </a:moveTo>
                <a:lnTo>
                  <a:pt x="7164323" y="0"/>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36871" name="object 7"/>
          <p:cNvSpPr/>
          <p:nvPr/>
        </p:nvSpPr>
        <p:spPr>
          <a:xfrm>
            <a:off x="307975" y="311150"/>
            <a:ext cx="0" cy="9437688"/>
          </a:xfrm>
          <a:custGeom>
            <a:avLst/>
            <a:gdLst/>
            <a:ahLst/>
            <a:cxnLst>
              <a:cxn ang="0">
                <a:pos x="0" y="0"/>
              </a:cxn>
              <a:cxn ang="0">
                <a:pos x="0" y="9436227"/>
              </a:cxn>
            </a:cxnLst>
            <a:pathLst>
              <a:path h="9438640">
                <a:moveTo>
                  <a:pt x="0" y="0"/>
                </a:moveTo>
                <a:lnTo>
                  <a:pt x="0" y="9438131"/>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36872" name="object 8"/>
          <p:cNvSpPr/>
          <p:nvPr/>
        </p:nvSpPr>
        <p:spPr>
          <a:xfrm>
            <a:off x="7466013" y="311150"/>
            <a:ext cx="0" cy="9437688"/>
          </a:xfrm>
          <a:custGeom>
            <a:avLst/>
            <a:gdLst/>
            <a:ahLst/>
            <a:cxnLst>
              <a:cxn ang="0">
                <a:pos x="0" y="0"/>
              </a:cxn>
              <a:cxn ang="0">
                <a:pos x="0" y="9436227"/>
              </a:cxn>
            </a:cxnLst>
            <a:pathLst>
              <a:path h="9438640">
                <a:moveTo>
                  <a:pt x="0" y="0"/>
                </a:moveTo>
                <a:lnTo>
                  <a:pt x="0" y="9438131"/>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36873" name="object 9"/>
          <p:cNvSpPr/>
          <p:nvPr/>
        </p:nvSpPr>
        <p:spPr>
          <a:xfrm>
            <a:off x="304800" y="9752013"/>
            <a:ext cx="7164388" cy="0"/>
          </a:xfrm>
          <a:custGeom>
            <a:avLst/>
            <a:gdLst/>
            <a:ahLst/>
            <a:cxnLst>
              <a:cxn ang="0">
                <a:pos x="0" y="0"/>
              </a:cxn>
              <a:cxn ang="0">
                <a:pos x="7163689" y="0"/>
              </a:cxn>
            </a:cxnLst>
            <a:pathLst>
              <a:path w="7164705">
                <a:moveTo>
                  <a:pt x="0" y="0"/>
                </a:moveTo>
                <a:lnTo>
                  <a:pt x="7164323" y="0"/>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10" name="object 10"/>
          <p:cNvSpPr txBox="1">
            <a:spLocks noGrp="1"/>
          </p:cNvSpPr>
          <p:nvPr>
            <p:ph type="sldNum" sz="quarter" idx="12"/>
          </p:nvPr>
        </p:nvSpPr>
        <p:spPr>
          <a:noFill/>
        </p:spPr>
        <p:txBody>
          <a:bodyPr vert="horz" wrap="square" lIns="0" tIns="0" rIns="0" bIns="0" rtlCol="0">
            <a:spAutoFit/>
          </a:bodyPr>
          <a:lstStyle/>
          <a:p>
            <a:pPr marL="12700" marR="0" lvl="0" indent="0" algn="l" defTabSz="914400" rtl="0" eaLnBrk="1" fontAlgn="auto" latinLnBrk="0" hangingPunct="1">
              <a:lnSpc>
                <a:spcPct val="100000"/>
              </a:lnSpc>
              <a:spcBef>
                <a:spcPts val="0"/>
              </a:spcBef>
              <a:spcAft>
                <a:spcPts val="0"/>
              </a:spcAft>
              <a:buClrTx/>
              <a:buSzTx/>
              <a:buFontTx/>
              <a:buNone/>
              <a:defRPr/>
            </a:pPr>
            <a:r>
              <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rPr>
              <a:t>Pa</a:t>
            </a:r>
            <a:r>
              <a:rPr kumimoji="0" sz="1100" b="0" i="0" u="none" strike="noStrike" kern="1200" cap="none" spc="-5" normalizeH="0" baseline="0" noProof="0">
                <a:ln>
                  <a:noFill/>
                </a:ln>
                <a:solidFill>
                  <a:schemeClr val="tx1"/>
                </a:solidFill>
                <a:effectLst/>
                <a:uLnTx/>
                <a:uFillTx/>
                <a:latin typeface="Calibri" panose="020F0502020204030204"/>
                <a:ea typeface="+mn-ea"/>
                <a:cs typeface="Calibri" panose="020F0502020204030204"/>
              </a:rPr>
              <a:t>g</a:t>
            </a:r>
            <a:r>
              <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rPr>
              <a:t>e</a:t>
            </a:r>
            <a:r>
              <a:rPr kumimoji="0" sz="1100" b="0" i="0" u="none" strike="noStrike" kern="1200" cap="none" spc="-25" normalizeH="0" baseline="0" noProof="0">
                <a:ln>
                  <a:noFill/>
                </a:ln>
                <a:solidFill>
                  <a:schemeClr val="tx1"/>
                </a:solidFill>
                <a:effectLst/>
                <a:uLnTx/>
                <a:uFillTx/>
                <a:latin typeface="Times New Roman" panose="02020603050405020304"/>
                <a:ea typeface="+mn-ea"/>
                <a:cs typeface="Times New Roman" panose="02020603050405020304"/>
              </a:rPr>
              <a:t> </a:t>
            </a:r>
            <a:r>
              <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rPr>
              <a:t>|</a:t>
            </a:r>
            <a:r>
              <a:rPr kumimoji="0" sz="1100" b="0" i="0" u="none" strike="noStrike" kern="1200" cap="none" spc="-40" normalizeH="0" baseline="0" noProof="0">
                <a:ln>
                  <a:noFill/>
                </a:ln>
                <a:solidFill>
                  <a:schemeClr val="tx1"/>
                </a:solidFill>
                <a:effectLst/>
                <a:uLnTx/>
                <a:uFillTx/>
                <a:latin typeface="Times New Roman" panose="02020603050405020304"/>
                <a:ea typeface="+mn-ea"/>
                <a:cs typeface="Times New Roman" panose="02020603050405020304"/>
              </a:rPr>
              <a:t> </a:t>
            </a:r>
            <a:r>
              <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rPr>
              <a:t>23</a:t>
            </a:r>
            <a:endPar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endParaRPr>
          </a:p>
        </p:txBody>
      </p:sp>
      <p:pic>
        <p:nvPicPr>
          <p:cNvPr id="4" name="Screen Recording 2024-11-11 214800">
            <a:hlinkClick r:id="" action="ppaction://media"/>
          </p:cNvPr>
          <p:cNvPicPr/>
          <p:nvPr>
            <a:videoFile r:link="rId1"/>
            <p:extLst>
              <p:ext uri="{DAA4B4D4-6D71-4841-9C94-3DE7FCFB9230}">
                <p14:media xmlns:p14="http://schemas.microsoft.com/office/powerpoint/2010/main" r:embed="rId2"/>
              </p:ext>
            </p:extLst>
          </p:nvPr>
        </p:nvPicPr>
        <p:blipFill>
          <a:blip r:embed="rId3"/>
          <a:stretch>
            <a:fillRect/>
          </a:stretch>
        </p:blipFill>
        <p:spPr>
          <a:xfrm>
            <a:off x="709930" y="2823845"/>
            <a:ext cx="6506210" cy="3377565"/>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4"/>
                </p:tgtEl>
              </p:cMediaNode>
            </p:vide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object 2"/>
          <p:cNvSpPr txBox="1"/>
          <p:nvPr/>
        </p:nvSpPr>
        <p:spPr>
          <a:xfrm>
            <a:off x="3825875" y="4763"/>
            <a:ext cx="82550" cy="139700"/>
          </a:xfrm>
          <a:prstGeom prst="rect">
            <a:avLst/>
          </a:prstGeom>
        </p:spPr>
        <p:txBody>
          <a:bodyPr lIns="0" tIns="0" rIns="0" bIns="0">
            <a:spAutoFit/>
          </a:bodyPr>
          <a:lstStyle/>
          <a:p>
            <a:pPr marL="12700" marR="0" defTabSz="914400" eaLnBrk="1" fontAlgn="auto" hangingPunct="1">
              <a:spcBef>
                <a:spcPts val="0"/>
              </a:spcBef>
              <a:spcAft>
                <a:spcPts val="0"/>
              </a:spcAft>
              <a:buClrTx/>
              <a:buSzTx/>
              <a:buFontTx/>
              <a:buNone/>
              <a:defRPr/>
            </a:pPr>
            <a:r>
              <a:rPr kumimoji="0" sz="900" kern="1200" cap="none" spc="5" normalizeH="0" baseline="0" noProof="0" dirty="0">
                <a:latin typeface="Times New Roman" panose="02020603050405020304"/>
                <a:ea typeface="+mn-ea"/>
                <a:cs typeface="Times New Roman" panose="02020603050405020304"/>
              </a:rPr>
              <a:t>2</a:t>
            </a:r>
            <a:endParaRPr kumimoji="0" sz="900" kern="1200" cap="none" spc="0" normalizeH="0" baseline="0" noProof="0">
              <a:latin typeface="Times New Roman" panose="02020603050405020304"/>
              <a:ea typeface="+mn-ea"/>
              <a:cs typeface="Times New Roman" panose="02020603050405020304"/>
            </a:endParaRPr>
          </a:p>
        </p:txBody>
      </p:sp>
      <p:sp>
        <p:nvSpPr>
          <p:cNvPr id="38915" name="object 3"/>
          <p:cNvSpPr txBox="1"/>
          <p:nvPr/>
        </p:nvSpPr>
        <p:spPr>
          <a:xfrm>
            <a:off x="776288" y="1382713"/>
            <a:ext cx="6161087" cy="7516812"/>
          </a:xfrm>
          <a:prstGeom prst="rect">
            <a:avLst/>
          </a:prstGeom>
          <a:noFill/>
          <a:ln w="9525">
            <a:noFill/>
          </a:ln>
        </p:spPr>
        <p:txBody>
          <a:bodyPr lIns="0" tIns="0" rIns="0" bIns="0">
            <a:spAutoFit/>
          </a:bodyPr>
          <a:p>
            <a:pPr marL="19050" algn="ctr" eaLnBrk="1" hangingPunct="1">
              <a:buNone/>
            </a:pPr>
            <a:r>
              <a:rPr lang="en-US" altLang="en-US" sz="1600" b="1" dirty="0">
                <a:latin typeface="Times New Roman" panose="02020603050405020304" pitchFamily="18" charset="0"/>
                <a:cs typeface="Times New Roman" panose="02020603050405020304" pitchFamily="18" charset="0"/>
              </a:rPr>
              <a:t>CHAPTER 10</a:t>
            </a:r>
            <a:endParaRPr lang="en-US" altLang="en-US" sz="1600" dirty="0">
              <a:latin typeface="Times New Roman" panose="02020603050405020304" pitchFamily="18" charset="0"/>
              <a:cs typeface="Times New Roman" panose="02020603050405020304" pitchFamily="18" charset="0"/>
            </a:endParaRPr>
          </a:p>
          <a:p>
            <a:pPr marL="19050" eaLnBrk="1" hangingPunct="1">
              <a:spcBef>
                <a:spcPts val="25"/>
              </a:spcBef>
              <a:buNone/>
            </a:pPr>
            <a:endParaRPr lang="en-US" altLang="en-US" sz="1700" dirty="0">
              <a:latin typeface="Times New Roman" panose="02020603050405020304" pitchFamily="18" charset="0"/>
              <a:cs typeface="Times New Roman" panose="02020603050405020304" pitchFamily="18" charset="0"/>
            </a:endParaRPr>
          </a:p>
          <a:p>
            <a:pPr marL="19050" algn="ctr" eaLnBrk="1" hangingPunct="1">
              <a:buNone/>
            </a:pPr>
            <a:r>
              <a:rPr lang="en-US" altLang="en-US" sz="1600" b="1" dirty="0">
                <a:latin typeface="Times New Roman" panose="02020603050405020304" pitchFamily="18" charset="0"/>
                <a:cs typeface="Times New Roman" panose="02020603050405020304" pitchFamily="18" charset="0"/>
              </a:rPr>
              <a:t>Recommendations</a:t>
            </a:r>
            <a:endParaRPr lang="en-US" altLang="en-US" sz="1600" dirty="0">
              <a:latin typeface="Times New Roman" panose="02020603050405020304" pitchFamily="18" charset="0"/>
              <a:cs typeface="Times New Roman" panose="02020603050405020304" pitchFamily="18" charset="0"/>
            </a:endParaRPr>
          </a:p>
          <a:p>
            <a:pPr marL="12700" lvl="1" indent="0" eaLnBrk="1" hangingPunct="1">
              <a:lnSpc>
                <a:spcPct val="144000"/>
              </a:lnSpc>
              <a:spcBef>
                <a:spcPts val="125"/>
              </a:spcBef>
              <a:buFont typeface="Times New Roman" panose="02020603050405020304" pitchFamily="18" charset="0"/>
              <a:buAutoNum type="arabicPeriod"/>
            </a:pPr>
            <a:r>
              <a:rPr lang="en-US" altLang="en-US" sz="1400" b="1" dirty="0">
                <a:latin typeface="Times New Roman" panose="02020603050405020304" pitchFamily="18" charset="0"/>
                <a:cs typeface="Times New Roman" panose="02020603050405020304" pitchFamily="18" charset="0"/>
              </a:rPr>
              <a:t>Optimizing Sales and Conversion Rate</a:t>
            </a:r>
            <a:r>
              <a:rPr lang="en-US" altLang="en-US" sz="1200" b="1" dirty="0">
                <a:latin typeface="Times New Roman" panose="02020603050405020304" pitchFamily="18" charset="0"/>
                <a:cs typeface="Times New Roman" panose="02020603050405020304" pitchFamily="18" charset="0"/>
              </a:rPr>
              <a:t>s:</a:t>
            </a:r>
            <a:r>
              <a:rPr lang="en-US" altLang="en-US" sz="1200" dirty="0">
                <a:latin typeface="Times New Roman" panose="02020603050405020304" pitchFamily="18" charset="0"/>
                <a:cs typeface="Times New Roman" panose="02020603050405020304" pitchFamily="18" charset="0"/>
              </a:rPr>
              <a:t>This section offers practical strategies for businesses to increase sales and boost conversion rates based on insights gained from data analysis. Key recommendations might include:</a:t>
            </a:r>
            <a:endParaRPr lang="en-US" altLang="en-US" sz="1200" dirty="0">
              <a:latin typeface="Times New Roman" panose="02020603050405020304" pitchFamily="18" charset="0"/>
              <a:cs typeface="Times New Roman" panose="02020603050405020304" pitchFamily="18" charset="0"/>
            </a:endParaRPr>
          </a:p>
          <a:p>
            <a:pPr marL="12700" lvl="1" indent="0" eaLnBrk="1" hangingPunct="1">
              <a:spcBef>
                <a:spcPts val="25"/>
              </a:spcBef>
              <a:buFont typeface="Times New Roman" panose="02020603050405020304" pitchFamily="18" charset="0"/>
              <a:buAutoNum type="arabicPeriod"/>
            </a:pPr>
            <a:endParaRPr lang="en-US" altLang="en-US" sz="1200" dirty="0">
              <a:latin typeface="Times New Roman" panose="02020603050405020304" pitchFamily="18" charset="0"/>
              <a:cs typeface="Times New Roman" panose="02020603050405020304" pitchFamily="18" charset="0"/>
            </a:endParaRPr>
          </a:p>
          <a:p>
            <a:pPr marL="19050" eaLnBrk="1" hangingPunct="1">
              <a:lnSpc>
                <a:spcPct val="144000"/>
              </a:lnSpc>
              <a:buNone/>
            </a:pPr>
            <a:r>
              <a:rPr lang="en-US" altLang="en-US" sz="1200" b="1" dirty="0">
                <a:latin typeface="Times New Roman" panose="02020603050405020304" pitchFamily="18" charset="0"/>
                <a:cs typeface="Times New Roman" panose="02020603050405020304" pitchFamily="18" charset="0"/>
              </a:rPr>
              <a:t>Personalized Marketing: </a:t>
            </a:r>
            <a:r>
              <a:rPr lang="en-US" altLang="en-US" sz="1200" dirty="0">
                <a:latin typeface="Times New Roman" panose="02020603050405020304" pitchFamily="18" charset="0"/>
                <a:cs typeface="Times New Roman" panose="02020603050405020304" pitchFamily="18" charset="0"/>
              </a:rPr>
              <a:t>Implementing AI-driven recommendations and targeted email campaigns can significantly enhance conversion rates. Personalizing product suggestions, promotions, and email content based on browsing history and past purchases helps businesses engage customers more effectively and encourages repeat purchases.</a:t>
            </a:r>
            <a:endParaRPr lang="en-US" altLang="en-US" sz="1200" dirty="0">
              <a:latin typeface="Times New Roman" panose="02020603050405020304" pitchFamily="18" charset="0"/>
              <a:cs typeface="Times New Roman" panose="02020603050405020304" pitchFamily="18" charset="0"/>
            </a:endParaRPr>
          </a:p>
          <a:p>
            <a:pPr marL="19050" eaLnBrk="1" hangingPunct="1">
              <a:spcBef>
                <a:spcPts val="15"/>
              </a:spcBef>
              <a:buNone/>
            </a:pPr>
            <a:endParaRPr lang="en-US" altLang="en-US" sz="1100" dirty="0">
              <a:latin typeface="Times New Roman" panose="02020603050405020304" pitchFamily="18" charset="0"/>
              <a:cs typeface="Times New Roman" panose="02020603050405020304" pitchFamily="18" charset="0"/>
            </a:endParaRPr>
          </a:p>
          <a:p>
            <a:pPr marL="12700" lvl="1" indent="0" eaLnBrk="1" hangingPunct="1">
              <a:lnSpc>
                <a:spcPct val="144000"/>
              </a:lnSpc>
              <a:buFont typeface="Times New Roman" panose="02020603050405020304" pitchFamily="18" charset="0"/>
              <a:buAutoNum type="arabicPeriod" startAt="2"/>
            </a:pPr>
            <a:r>
              <a:rPr lang="en-US" altLang="en-US" sz="1400" b="1" dirty="0">
                <a:latin typeface="Times New Roman" panose="02020603050405020304" pitchFamily="18" charset="0"/>
                <a:cs typeface="Times New Roman" panose="02020603050405020304" pitchFamily="18" charset="0"/>
              </a:rPr>
              <a:t>Enhancing Customer Experience and Engagement</a:t>
            </a:r>
            <a:r>
              <a:rPr lang="en-US" altLang="en-US" sz="1200" dirty="0">
                <a:latin typeface="Times New Roman" panose="02020603050405020304" pitchFamily="18" charset="0"/>
                <a:cs typeface="Times New Roman" panose="02020603050405020304" pitchFamily="18" charset="0"/>
              </a:rPr>
              <a:t>:Improving customer experience and engagement is key to building long-term loyalty and ensuring a steady stream of repeat customers. Recommendations include:</a:t>
            </a:r>
            <a:endParaRPr lang="en-US" altLang="en-US" sz="1200" dirty="0">
              <a:latin typeface="Times New Roman" panose="02020603050405020304" pitchFamily="18" charset="0"/>
              <a:cs typeface="Times New Roman" panose="02020603050405020304" pitchFamily="18" charset="0"/>
            </a:endParaRPr>
          </a:p>
          <a:p>
            <a:pPr marL="12700" lvl="1" indent="0" eaLnBrk="1" hangingPunct="1">
              <a:spcBef>
                <a:spcPts val="40"/>
              </a:spcBef>
              <a:buFont typeface="Times New Roman" panose="02020603050405020304" pitchFamily="18" charset="0"/>
              <a:buAutoNum type="arabicPeriod" startAt="2"/>
            </a:pPr>
            <a:endParaRPr lang="en-US" altLang="en-US" sz="1200" dirty="0">
              <a:latin typeface="Times New Roman" panose="02020603050405020304" pitchFamily="18" charset="0"/>
              <a:cs typeface="Times New Roman" panose="02020603050405020304" pitchFamily="18" charset="0"/>
            </a:endParaRPr>
          </a:p>
          <a:p>
            <a:pPr marL="19050" eaLnBrk="1" hangingPunct="1">
              <a:lnSpc>
                <a:spcPct val="144000"/>
              </a:lnSpc>
              <a:buNone/>
            </a:pPr>
            <a:r>
              <a:rPr lang="en-US" altLang="en-US" sz="1200" b="1" dirty="0">
                <a:latin typeface="Times New Roman" panose="02020603050405020304" pitchFamily="18" charset="0"/>
                <a:cs typeface="Times New Roman" panose="02020603050405020304" pitchFamily="18" charset="0"/>
              </a:rPr>
              <a:t>Customer Support and Chatbots: </a:t>
            </a:r>
            <a:r>
              <a:rPr lang="en-US" altLang="en-US" sz="1200" dirty="0">
                <a:latin typeface="Times New Roman" panose="02020603050405020304" pitchFamily="18" charset="0"/>
                <a:cs typeface="Times New Roman" panose="02020603050405020304" pitchFamily="18" charset="0"/>
              </a:rPr>
              <a:t>Offering accessible, responsive customer support via chatbots, live chat, or social media channels helps customers resolve issues quickly. Chatbots can handle common inquiries, such as order status or product information, 24/7, while live agents address more complex questions. Providing seamless support builds trust and helps improve the post-purchase experience.</a:t>
            </a:r>
            <a:endParaRPr lang="en-US" altLang="en-US" sz="1200" dirty="0">
              <a:latin typeface="Times New Roman" panose="02020603050405020304" pitchFamily="18" charset="0"/>
              <a:cs typeface="Times New Roman" panose="02020603050405020304" pitchFamily="18" charset="0"/>
            </a:endParaRPr>
          </a:p>
          <a:p>
            <a:pPr marL="19050" eaLnBrk="1" hangingPunct="1">
              <a:spcBef>
                <a:spcPts val="15"/>
              </a:spcBef>
              <a:buNone/>
            </a:pPr>
            <a:endParaRPr lang="en-US" altLang="en-US" sz="1100" dirty="0">
              <a:latin typeface="Times New Roman" panose="02020603050405020304" pitchFamily="18" charset="0"/>
              <a:cs typeface="Times New Roman" panose="02020603050405020304" pitchFamily="18" charset="0"/>
            </a:endParaRPr>
          </a:p>
          <a:p>
            <a:pPr marL="12700" lvl="1" indent="0" eaLnBrk="1" hangingPunct="1">
              <a:lnSpc>
                <a:spcPct val="144000"/>
              </a:lnSpc>
              <a:buFont typeface="Times New Roman" panose="02020603050405020304" pitchFamily="18" charset="0"/>
              <a:buAutoNum type="arabicPeriod" startAt="3"/>
            </a:pPr>
            <a:r>
              <a:rPr lang="en-US" altLang="en-US" sz="1400" b="1" dirty="0">
                <a:latin typeface="Times New Roman" panose="02020603050405020304" pitchFamily="18" charset="0"/>
                <a:cs typeface="Times New Roman" panose="02020603050405020304" pitchFamily="18" charset="0"/>
              </a:rPr>
              <a:t>Adapting to Technological Innovations: </a:t>
            </a:r>
            <a:r>
              <a:rPr lang="en-US" altLang="en-US" sz="1200" dirty="0">
                <a:latin typeface="Times New Roman" panose="02020603050405020304" pitchFamily="18" charset="0"/>
                <a:cs typeface="Times New Roman" panose="02020603050405020304" pitchFamily="18" charset="0"/>
              </a:rPr>
              <a:t>Recommendations for businesses to stay ahead of technological trends that could affect e-commerce.</a:t>
            </a:r>
            <a:endParaRPr lang="en-US" altLang="en-US" sz="1200" dirty="0">
              <a:latin typeface="Times New Roman" panose="02020603050405020304" pitchFamily="18" charset="0"/>
              <a:cs typeface="Times New Roman" panose="02020603050405020304" pitchFamily="18" charset="0"/>
            </a:endParaRPr>
          </a:p>
          <a:p>
            <a:pPr marL="12700" lvl="1" indent="0" eaLnBrk="1" hangingPunct="1">
              <a:spcBef>
                <a:spcPts val="50"/>
              </a:spcBef>
              <a:buFont typeface="Times New Roman" panose="02020603050405020304" pitchFamily="18" charset="0"/>
              <a:buAutoNum type="arabicPeriod" startAt="3"/>
            </a:pPr>
            <a:endParaRPr lang="en-US" altLang="en-US" sz="900" dirty="0">
              <a:latin typeface="Times New Roman" panose="02020603050405020304" pitchFamily="18" charset="0"/>
              <a:cs typeface="Times New Roman" panose="02020603050405020304" pitchFamily="18" charset="0"/>
            </a:endParaRPr>
          </a:p>
          <a:p>
            <a:pPr marL="12700" lvl="1" indent="0" eaLnBrk="1" hangingPunct="1">
              <a:lnSpc>
                <a:spcPct val="144000"/>
              </a:lnSpc>
              <a:buFont typeface="Times New Roman" panose="02020603050405020304" pitchFamily="18" charset="0"/>
              <a:buAutoNum type="arabicPeriod" startAt="3"/>
            </a:pPr>
            <a:r>
              <a:rPr lang="en-US" altLang="en-US" sz="1400" b="1" dirty="0">
                <a:latin typeface="Times New Roman" panose="02020603050405020304" pitchFamily="18" charset="0"/>
                <a:cs typeface="Times New Roman" panose="02020603050405020304" pitchFamily="18" charset="0"/>
              </a:rPr>
              <a:t>Effective Use of Data Analytics and Forecasting: </a:t>
            </a:r>
            <a:r>
              <a:rPr lang="en-US" altLang="en-US" sz="1200" dirty="0">
                <a:latin typeface="Times New Roman" panose="02020603050405020304" pitchFamily="18" charset="0"/>
                <a:cs typeface="Times New Roman" panose="02020603050405020304" pitchFamily="18" charset="0"/>
              </a:rPr>
              <a:t>How businesses can leverage data analytics to predict sales trends and make informed decisions.</a:t>
            </a:r>
            <a:endParaRPr lang="en-US" altLang="en-US" sz="1200" dirty="0">
              <a:latin typeface="Times New Roman" panose="02020603050405020304" pitchFamily="18" charset="0"/>
              <a:cs typeface="Times New Roman" panose="02020603050405020304" pitchFamily="18" charset="0"/>
            </a:endParaRPr>
          </a:p>
          <a:p>
            <a:pPr marL="12700" lvl="1" indent="0" eaLnBrk="1" hangingPunct="1">
              <a:spcBef>
                <a:spcPts val="50"/>
              </a:spcBef>
              <a:buFont typeface="Times New Roman" panose="02020603050405020304" pitchFamily="18" charset="0"/>
              <a:buAutoNum type="arabicPeriod" startAt="3"/>
            </a:pPr>
            <a:endParaRPr lang="en-US" altLang="en-US" sz="900" dirty="0">
              <a:latin typeface="Times New Roman" panose="02020603050405020304" pitchFamily="18" charset="0"/>
              <a:cs typeface="Times New Roman" panose="02020603050405020304" pitchFamily="18" charset="0"/>
            </a:endParaRPr>
          </a:p>
          <a:p>
            <a:pPr marL="12700" lvl="1" indent="0" eaLnBrk="1" hangingPunct="1">
              <a:lnSpc>
                <a:spcPct val="144000"/>
              </a:lnSpc>
              <a:buFont typeface="Times New Roman" panose="02020603050405020304" pitchFamily="18" charset="0"/>
              <a:buAutoNum type="arabicPeriod" startAt="3"/>
            </a:pPr>
            <a:r>
              <a:rPr lang="en-US" altLang="en-US" sz="1400" b="1" dirty="0">
                <a:latin typeface="Times New Roman" panose="02020603050405020304" pitchFamily="18" charset="0"/>
                <a:cs typeface="Times New Roman" panose="02020603050405020304" pitchFamily="18" charset="0"/>
              </a:rPr>
              <a:t>Strategic Marketing and Personalization</a:t>
            </a:r>
            <a:r>
              <a:rPr lang="en-US" altLang="en-US" sz="1200" b="1" dirty="0">
                <a:latin typeface="Times New Roman" panose="02020603050405020304" pitchFamily="18" charset="0"/>
                <a:cs typeface="Times New Roman" panose="02020603050405020304" pitchFamily="18" charset="0"/>
              </a:rPr>
              <a:t>:  </a:t>
            </a:r>
            <a:r>
              <a:rPr lang="en-US" altLang="en-US" sz="1200" dirty="0">
                <a:latin typeface="Times New Roman" panose="02020603050405020304" pitchFamily="18" charset="0"/>
                <a:cs typeface="Times New Roman" panose="02020603050405020304" pitchFamily="18" charset="0"/>
              </a:rPr>
              <a:t>strategs Offeries for improving marketing and tailoring offers to meet customer preferences.</a:t>
            </a:r>
            <a:endParaRPr lang="en-US" altLang="en-US" sz="1200" dirty="0">
              <a:latin typeface="Times New Roman" panose="02020603050405020304" pitchFamily="18" charset="0"/>
              <a:ea typeface="Times New Roman" panose="02020603050405020304" pitchFamily="18" charset="0"/>
            </a:endParaRPr>
          </a:p>
        </p:txBody>
      </p:sp>
      <p:sp>
        <p:nvSpPr>
          <p:cNvPr id="38916" name="object 4"/>
          <p:cNvSpPr/>
          <p:nvPr/>
        </p:nvSpPr>
        <p:spPr>
          <a:xfrm>
            <a:off x="304800" y="307975"/>
            <a:ext cx="7164388" cy="0"/>
          </a:xfrm>
          <a:custGeom>
            <a:avLst/>
            <a:gdLst/>
            <a:ahLst/>
            <a:cxnLst>
              <a:cxn ang="0">
                <a:pos x="0" y="0"/>
              </a:cxn>
              <a:cxn ang="0">
                <a:pos x="7163689" y="0"/>
              </a:cxn>
            </a:cxnLst>
            <a:pathLst>
              <a:path w="7164705">
                <a:moveTo>
                  <a:pt x="0" y="0"/>
                </a:moveTo>
                <a:lnTo>
                  <a:pt x="7164323" y="0"/>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38917" name="object 5"/>
          <p:cNvSpPr/>
          <p:nvPr/>
        </p:nvSpPr>
        <p:spPr>
          <a:xfrm>
            <a:off x="307975" y="311150"/>
            <a:ext cx="0" cy="9437688"/>
          </a:xfrm>
          <a:custGeom>
            <a:avLst/>
            <a:gdLst/>
            <a:ahLst/>
            <a:cxnLst>
              <a:cxn ang="0">
                <a:pos x="0" y="0"/>
              </a:cxn>
              <a:cxn ang="0">
                <a:pos x="0" y="9436227"/>
              </a:cxn>
            </a:cxnLst>
            <a:pathLst>
              <a:path h="9438640">
                <a:moveTo>
                  <a:pt x="0" y="0"/>
                </a:moveTo>
                <a:lnTo>
                  <a:pt x="0" y="9438131"/>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38918" name="object 6"/>
          <p:cNvSpPr/>
          <p:nvPr/>
        </p:nvSpPr>
        <p:spPr>
          <a:xfrm>
            <a:off x="7466013" y="311150"/>
            <a:ext cx="0" cy="9437688"/>
          </a:xfrm>
          <a:custGeom>
            <a:avLst/>
            <a:gdLst/>
            <a:ahLst/>
            <a:cxnLst>
              <a:cxn ang="0">
                <a:pos x="0" y="0"/>
              </a:cxn>
              <a:cxn ang="0">
                <a:pos x="0" y="9436227"/>
              </a:cxn>
            </a:cxnLst>
            <a:pathLst>
              <a:path h="9438640">
                <a:moveTo>
                  <a:pt x="0" y="0"/>
                </a:moveTo>
                <a:lnTo>
                  <a:pt x="0" y="9438131"/>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38919" name="object 7"/>
          <p:cNvSpPr/>
          <p:nvPr/>
        </p:nvSpPr>
        <p:spPr>
          <a:xfrm>
            <a:off x="304800" y="9752013"/>
            <a:ext cx="7164388" cy="0"/>
          </a:xfrm>
          <a:custGeom>
            <a:avLst/>
            <a:gdLst/>
            <a:ahLst/>
            <a:cxnLst>
              <a:cxn ang="0">
                <a:pos x="0" y="0"/>
              </a:cxn>
              <a:cxn ang="0">
                <a:pos x="7163689" y="0"/>
              </a:cxn>
            </a:cxnLst>
            <a:pathLst>
              <a:path w="7164705">
                <a:moveTo>
                  <a:pt x="0" y="0"/>
                </a:moveTo>
                <a:lnTo>
                  <a:pt x="7164323" y="0"/>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8" name="object 8"/>
          <p:cNvSpPr txBox="1">
            <a:spLocks noGrp="1"/>
          </p:cNvSpPr>
          <p:nvPr>
            <p:ph type="sldNum" sz="quarter" idx="12"/>
          </p:nvPr>
        </p:nvSpPr>
        <p:spPr>
          <a:noFill/>
        </p:spPr>
        <p:txBody>
          <a:bodyPr vert="horz" wrap="square" lIns="0" tIns="0" rIns="0" bIns="0" rtlCol="0">
            <a:spAutoFit/>
          </a:bodyPr>
          <a:lstStyle/>
          <a:p>
            <a:pPr marL="12700" marR="0" lvl="0" indent="0" algn="l" defTabSz="914400" rtl="0" eaLnBrk="1" fontAlgn="auto" latinLnBrk="0" hangingPunct="1">
              <a:lnSpc>
                <a:spcPct val="100000"/>
              </a:lnSpc>
              <a:spcBef>
                <a:spcPts val="0"/>
              </a:spcBef>
              <a:spcAft>
                <a:spcPts val="0"/>
              </a:spcAft>
              <a:buClrTx/>
              <a:buSzTx/>
              <a:buFontTx/>
              <a:buNone/>
              <a:defRPr/>
            </a:pPr>
            <a:r>
              <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rPr>
              <a:t>Pa</a:t>
            </a:r>
            <a:r>
              <a:rPr kumimoji="0" sz="1100" b="0" i="0" u="none" strike="noStrike" kern="1200" cap="none" spc="-5" normalizeH="0" baseline="0" noProof="0">
                <a:ln>
                  <a:noFill/>
                </a:ln>
                <a:solidFill>
                  <a:schemeClr val="tx1"/>
                </a:solidFill>
                <a:effectLst/>
                <a:uLnTx/>
                <a:uFillTx/>
                <a:latin typeface="Calibri" panose="020F0502020204030204"/>
                <a:ea typeface="+mn-ea"/>
                <a:cs typeface="Calibri" panose="020F0502020204030204"/>
              </a:rPr>
              <a:t>g</a:t>
            </a:r>
            <a:r>
              <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rPr>
              <a:t>e</a:t>
            </a:r>
            <a:r>
              <a:rPr kumimoji="0" sz="1100" b="0" i="0" u="none" strike="noStrike" kern="1200" cap="none" spc="-25" normalizeH="0" baseline="0" noProof="0">
                <a:ln>
                  <a:noFill/>
                </a:ln>
                <a:solidFill>
                  <a:schemeClr val="tx1"/>
                </a:solidFill>
                <a:effectLst/>
                <a:uLnTx/>
                <a:uFillTx/>
                <a:latin typeface="Times New Roman" panose="02020603050405020304"/>
                <a:ea typeface="+mn-ea"/>
                <a:cs typeface="Times New Roman" panose="02020603050405020304"/>
              </a:rPr>
              <a:t> </a:t>
            </a:r>
            <a:r>
              <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rPr>
              <a:t>|</a:t>
            </a:r>
            <a:r>
              <a:rPr kumimoji="0" sz="1100" b="0" i="0" u="none" strike="noStrike" kern="1200" cap="none" spc="-40" normalizeH="0" baseline="0" noProof="0">
                <a:ln>
                  <a:noFill/>
                </a:ln>
                <a:solidFill>
                  <a:schemeClr val="tx1"/>
                </a:solidFill>
                <a:effectLst/>
                <a:uLnTx/>
                <a:uFillTx/>
                <a:latin typeface="Times New Roman" panose="02020603050405020304"/>
                <a:ea typeface="+mn-ea"/>
                <a:cs typeface="Times New Roman" panose="02020603050405020304"/>
              </a:rPr>
              <a:t> </a:t>
            </a:r>
            <a:r>
              <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rPr>
              <a:t>24</a:t>
            </a:r>
            <a:endPar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object 2"/>
          <p:cNvSpPr txBox="1"/>
          <p:nvPr/>
        </p:nvSpPr>
        <p:spPr>
          <a:xfrm>
            <a:off x="3825875" y="4763"/>
            <a:ext cx="82550" cy="139700"/>
          </a:xfrm>
          <a:prstGeom prst="rect">
            <a:avLst/>
          </a:prstGeom>
        </p:spPr>
        <p:txBody>
          <a:bodyPr lIns="0" tIns="0" rIns="0" bIns="0">
            <a:spAutoFit/>
          </a:bodyPr>
          <a:lstStyle/>
          <a:p>
            <a:pPr marL="12700" marR="0" defTabSz="914400" eaLnBrk="1" fontAlgn="auto" hangingPunct="1">
              <a:spcBef>
                <a:spcPts val="0"/>
              </a:spcBef>
              <a:spcAft>
                <a:spcPts val="0"/>
              </a:spcAft>
              <a:buClrTx/>
              <a:buSzTx/>
              <a:buFontTx/>
              <a:buNone/>
              <a:defRPr/>
            </a:pPr>
            <a:r>
              <a:rPr kumimoji="0" sz="900" kern="1200" cap="none" spc="5" normalizeH="0" baseline="0" noProof="0" dirty="0">
                <a:latin typeface="Times New Roman" panose="02020603050405020304"/>
                <a:ea typeface="+mn-ea"/>
                <a:cs typeface="Times New Roman" panose="02020603050405020304"/>
              </a:rPr>
              <a:t>2</a:t>
            </a:r>
            <a:endParaRPr kumimoji="0" sz="900" kern="1200" cap="none" spc="0" normalizeH="0" baseline="0" noProof="0">
              <a:latin typeface="Times New Roman" panose="02020603050405020304"/>
              <a:ea typeface="+mn-ea"/>
              <a:cs typeface="Times New Roman" panose="02020603050405020304"/>
            </a:endParaRPr>
          </a:p>
        </p:txBody>
      </p:sp>
      <p:sp>
        <p:nvSpPr>
          <p:cNvPr id="40963" name="object 3"/>
          <p:cNvSpPr txBox="1"/>
          <p:nvPr/>
        </p:nvSpPr>
        <p:spPr>
          <a:xfrm>
            <a:off x="776288" y="1382713"/>
            <a:ext cx="5865812" cy="2643187"/>
          </a:xfrm>
          <a:prstGeom prst="rect">
            <a:avLst/>
          </a:prstGeom>
          <a:noFill/>
          <a:ln w="9525">
            <a:noFill/>
          </a:ln>
        </p:spPr>
        <p:txBody>
          <a:bodyPr lIns="0" tIns="0" rIns="0" bIns="0">
            <a:spAutoFit/>
          </a:bodyPr>
          <a:p>
            <a:pPr marL="314325" algn="ctr" eaLnBrk="1" hangingPunct="1">
              <a:buNone/>
            </a:pPr>
            <a:r>
              <a:rPr lang="en-US" altLang="en-US" sz="1600" b="1" dirty="0">
                <a:latin typeface="Times New Roman" panose="02020603050405020304" pitchFamily="18" charset="0"/>
                <a:cs typeface="Times New Roman" panose="02020603050405020304" pitchFamily="18" charset="0"/>
              </a:rPr>
              <a:t>CHAPTER 11</a:t>
            </a:r>
            <a:endParaRPr lang="en-US" altLang="en-US" sz="1600" dirty="0">
              <a:latin typeface="Times New Roman" panose="02020603050405020304" pitchFamily="18" charset="0"/>
              <a:cs typeface="Times New Roman" panose="02020603050405020304" pitchFamily="18" charset="0"/>
            </a:endParaRPr>
          </a:p>
          <a:p>
            <a:pPr marL="314325" eaLnBrk="1" hangingPunct="1">
              <a:spcBef>
                <a:spcPts val="25"/>
              </a:spcBef>
              <a:buNone/>
            </a:pPr>
            <a:endParaRPr lang="en-US" altLang="en-US" sz="1700" dirty="0">
              <a:latin typeface="Times New Roman" panose="02020603050405020304" pitchFamily="18" charset="0"/>
              <a:cs typeface="Times New Roman" panose="02020603050405020304" pitchFamily="18" charset="0"/>
            </a:endParaRPr>
          </a:p>
          <a:p>
            <a:pPr marL="314325" algn="ctr" eaLnBrk="1" hangingPunct="1">
              <a:buNone/>
            </a:pPr>
            <a:r>
              <a:rPr lang="en-US" altLang="en-US" sz="1600" b="1" dirty="0">
                <a:latin typeface="Times New Roman" panose="02020603050405020304" pitchFamily="18" charset="0"/>
                <a:cs typeface="Times New Roman" panose="02020603050405020304" pitchFamily="18" charset="0"/>
              </a:rPr>
              <a:t>Conclusion</a:t>
            </a:r>
            <a:endParaRPr lang="en-US" altLang="en-US" sz="1600" dirty="0">
              <a:latin typeface="Times New Roman" panose="02020603050405020304" pitchFamily="18" charset="0"/>
              <a:cs typeface="Times New Roman" panose="02020603050405020304" pitchFamily="18" charset="0"/>
            </a:endParaRPr>
          </a:p>
          <a:p>
            <a:pPr marL="314325" eaLnBrk="1" hangingPunct="1">
              <a:spcBef>
                <a:spcPts val="50"/>
              </a:spcBef>
              <a:buNone/>
            </a:pPr>
            <a:endParaRPr lang="en-US" altLang="en-US" sz="1700" dirty="0">
              <a:latin typeface="Times New Roman" panose="02020603050405020304" pitchFamily="18" charset="0"/>
              <a:cs typeface="Times New Roman" panose="02020603050405020304" pitchFamily="18" charset="0"/>
            </a:endParaRPr>
          </a:p>
          <a:p>
            <a:pPr marL="12700" lvl="1" indent="0" eaLnBrk="1" hangingPunct="1">
              <a:buFont typeface="Times New Roman" panose="02020603050405020304" pitchFamily="18" charset="0"/>
              <a:buAutoNum type="arabicPeriod"/>
            </a:pPr>
            <a:r>
              <a:rPr lang="en-US" altLang="en-US" sz="1400" b="1" dirty="0">
                <a:latin typeface="Times New Roman" panose="02020603050405020304" pitchFamily="18" charset="0"/>
                <a:cs typeface="Times New Roman" panose="02020603050405020304" pitchFamily="18" charset="0"/>
              </a:rPr>
              <a:t>Summary of Key Insights: </a:t>
            </a:r>
            <a:r>
              <a:rPr lang="en-US" altLang="en-US" sz="1200" dirty="0">
                <a:latin typeface="Times New Roman" panose="02020603050405020304" pitchFamily="18" charset="0"/>
                <a:cs typeface="Times New Roman" panose="02020603050405020304" pitchFamily="18" charset="0"/>
              </a:rPr>
              <a:t>A concise summary of the main findings from the study</a:t>
            </a:r>
            <a:r>
              <a:rPr lang="en-US" altLang="en-US" sz="1200" b="1" dirty="0">
                <a:latin typeface="Times New Roman" panose="02020603050405020304" pitchFamily="18" charset="0"/>
                <a:cs typeface="Times New Roman" panose="02020603050405020304" pitchFamily="18" charset="0"/>
              </a:rPr>
              <a:t>.</a:t>
            </a:r>
            <a:endParaRPr lang="en-US" altLang="en-US" sz="1200" dirty="0">
              <a:latin typeface="Times New Roman" panose="02020603050405020304" pitchFamily="18" charset="0"/>
              <a:cs typeface="Times New Roman" panose="02020603050405020304" pitchFamily="18" charset="0"/>
            </a:endParaRPr>
          </a:p>
          <a:p>
            <a:pPr marL="12700" lvl="1" indent="0" eaLnBrk="1" hangingPunct="1">
              <a:lnSpc>
                <a:spcPct val="145000"/>
              </a:lnSpc>
              <a:spcBef>
                <a:spcPts val="1175"/>
              </a:spcBef>
              <a:buFont typeface="Times New Roman" panose="02020603050405020304" pitchFamily="18" charset="0"/>
              <a:buAutoNum type="arabicPeriod"/>
            </a:pPr>
            <a:r>
              <a:rPr lang="en-US" altLang="en-US" sz="1400" b="1" dirty="0">
                <a:latin typeface="Times New Roman" panose="02020603050405020304" pitchFamily="18" charset="0"/>
                <a:cs typeface="Times New Roman" panose="02020603050405020304" pitchFamily="18" charset="0"/>
              </a:rPr>
              <a:t>Conclusion on E-Commerce Sales Trends: </a:t>
            </a:r>
            <a:r>
              <a:rPr lang="en-US" altLang="en-US" sz="1100" dirty="0">
                <a:latin typeface="Times New Roman" panose="02020603050405020304" pitchFamily="18" charset="0"/>
                <a:cs typeface="Times New Roman" panose="02020603050405020304" pitchFamily="18" charset="0"/>
              </a:rPr>
              <a:t>A final conclusion on the key trends observed in the e-commerce market.</a:t>
            </a:r>
            <a:endParaRPr lang="en-US" altLang="en-US" sz="1100" dirty="0">
              <a:latin typeface="Times New Roman" panose="02020603050405020304" pitchFamily="18" charset="0"/>
              <a:cs typeface="Times New Roman" panose="02020603050405020304" pitchFamily="18" charset="0"/>
            </a:endParaRPr>
          </a:p>
          <a:p>
            <a:pPr marL="12700" lvl="1" indent="0" eaLnBrk="1" hangingPunct="1">
              <a:spcBef>
                <a:spcPts val="25"/>
              </a:spcBef>
              <a:buFont typeface="Times New Roman" panose="02020603050405020304" pitchFamily="18" charset="0"/>
              <a:buAutoNum type="arabicPeriod"/>
            </a:pPr>
            <a:endParaRPr lang="en-US" altLang="en-US" sz="800" dirty="0">
              <a:latin typeface="Times New Roman" panose="02020603050405020304" pitchFamily="18" charset="0"/>
              <a:cs typeface="Times New Roman" panose="02020603050405020304" pitchFamily="18" charset="0"/>
            </a:endParaRPr>
          </a:p>
          <a:p>
            <a:pPr marL="12700" lvl="1" indent="0" eaLnBrk="1" hangingPunct="1">
              <a:lnSpc>
                <a:spcPct val="145000"/>
              </a:lnSpc>
              <a:buFont typeface="Times New Roman" panose="02020603050405020304" pitchFamily="18" charset="0"/>
              <a:buAutoNum type="arabicPeriod"/>
            </a:pPr>
            <a:r>
              <a:rPr lang="en-US" altLang="en-US" sz="1400" b="1" dirty="0">
                <a:latin typeface="Times New Roman" panose="02020603050405020304" pitchFamily="18" charset="0"/>
                <a:cs typeface="Times New Roman" panose="02020603050405020304" pitchFamily="18" charset="0"/>
              </a:rPr>
              <a:t>Final Thoughts and Future Outlook: </a:t>
            </a:r>
            <a:r>
              <a:rPr lang="en-US" altLang="en-US" sz="1200" dirty="0">
                <a:latin typeface="Times New Roman" panose="02020603050405020304" pitchFamily="18" charset="0"/>
                <a:cs typeface="Times New Roman" panose="02020603050405020304" pitchFamily="18" charset="0"/>
              </a:rPr>
              <a:t>Concluding thoughts on the future of e- commerce and any predictions or recommendations for businesses.</a:t>
            </a:r>
            <a:endParaRPr lang="en-US" altLang="en-US" sz="1200" dirty="0">
              <a:latin typeface="Times New Roman" panose="02020603050405020304" pitchFamily="18" charset="0"/>
              <a:ea typeface="Times New Roman" panose="02020603050405020304" pitchFamily="18" charset="0"/>
            </a:endParaRPr>
          </a:p>
        </p:txBody>
      </p:sp>
      <p:sp>
        <p:nvSpPr>
          <p:cNvPr id="4" name="object 4"/>
          <p:cNvSpPr txBox="1"/>
          <p:nvPr/>
        </p:nvSpPr>
        <p:spPr>
          <a:xfrm>
            <a:off x="776288" y="5140325"/>
            <a:ext cx="3895725" cy="204788"/>
          </a:xfrm>
          <a:prstGeom prst="rect">
            <a:avLst/>
          </a:prstGeom>
        </p:spPr>
        <p:txBody>
          <a:bodyPr lIns="0" tIns="0" rIns="0" bIns="0">
            <a:spAutoFit/>
          </a:bodyPr>
          <a:lstStyle/>
          <a:p>
            <a:pPr marL="12700" marR="0" defTabSz="914400" eaLnBrk="1" fontAlgn="auto" hangingPunct="1">
              <a:spcBef>
                <a:spcPts val="0"/>
              </a:spcBef>
              <a:spcAft>
                <a:spcPts val="0"/>
              </a:spcAft>
              <a:buClrTx/>
              <a:buSzTx/>
              <a:buFontTx/>
              <a:buNone/>
              <a:defRPr/>
            </a:pPr>
            <a:r>
              <a:rPr kumimoji="0" sz="1400" b="1" kern="1200" cap="none" spc="0" normalizeH="0" baseline="0" noProof="0" dirty="0">
                <a:latin typeface="Times New Roman" panose="02020603050405020304"/>
                <a:ea typeface="+mn-ea"/>
                <a:cs typeface="Times New Roman" panose="02020603050405020304"/>
              </a:rPr>
              <a:t>11</a:t>
            </a:r>
            <a:r>
              <a:rPr kumimoji="0" sz="1400" b="1" kern="1200" cap="none" spc="-20" normalizeH="0" baseline="0" noProof="0" dirty="0">
                <a:latin typeface="Times New Roman" panose="02020603050405020304"/>
                <a:ea typeface="+mn-ea"/>
                <a:cs typeface="Times New Roman" panose="02020603050405020304"/>
              </a:rPr>
              <a:t>.</a:t>
            </a:r>
            <a:r>
              <a:rPr kumimoji="0" sz="1400" b="1" kern="1200" cap="none" spc="0" normalizeH="0" baseline="0" noProof="0" dirty="0">
                <a:latin typeface="Times New Roman" panose="02020603050405020304"/>
                <a:ea typeface="+mn-ea"/>
                <a:cs typeface="Times New Roman" panose="02020603050405020304"/>
              </a:rPr>
              <a:t>4</a:t>
            </a:r>
            <a:r>
              <a:rPr kumimoji="0" sz="1400" b="1" kern="1200" cap="none" spc="5" normalizeH="0" baseline="0" noProof="0" dirty="0">
                <a:latin typeface="Times New Roman" panose="02020603050405020304"/>
                <a:ea typeface="+mn-ea"/>
                <a:cs typeface="Times New Roman" panose="02020603050405020304"/>
              </a:rPr>
              <a:t> </a:t>
            </a:r>
            <a:r>
              <a:rPr kumimoji="0" sz="1400" b="1" kern="1200" cap="none" spc="0" normalizeH="0" baseline="0" noProof="0" dirty="0">
                <a:latin typeface="Times New Roman" panose="02020603050405020304"/>
                <a:ea typeface="+mn-ea"/>
                <a:cs typeface="Times New Roman" panose="02020603050405020304"/>
              </a:rPr>
              <a:t>G</a:t>
            </a:r>
            <a:r>
              <a:rPr kumimoji="0" sz="1400" b="1" kern="1200" cap="none" spc="-10" normalizeH="0" baseline="0" noProof="0" dirty="0">
                <a:latin typeface="Times New Roman" panose="02020603050405020304"/>
                <a:ea typeface="+mn-ea"/>
                <a:cs typeface="Times New Roman" panose="02020603050405020304"/>
              </a:rPr>
              <a:t>i</a:t>
            </a:r>
            <a:r>
              <a:rPr kumimoji="0" sz="1400" b="1" kern="1200" cap="none" spc="0" normalizeH="0" baseline="0" noProof="0" dirty="0">
                <a:latin typeface="Times New Roman" panose="02020603050405020304"/>
                <a:ea typeface="+mn-ea"/>
                <a:cs typeface="Times New Roman" panose="02020603050405020304"/>
              </a:rPr>
              <a:t>t Hub</a:t>
            </a:r>
            <a:r>
              <a:rPr kumimoji="0" sz="1400" b="1" kern="1200" cap="none" spc="-20" normalizeH="0" baseline="0" noProof="0" dirty="0">
                <a:latin typeface="Times New Roman" panose="02020603050405020304"/>
                <a:ea typeface="+mn-ea"/>
                <a:cs typeface="Times New Roman" panose="02020603050405020304"/>
              </a:rPr>
              <a:t> </a:t>
            </a:r>
            <a:r>
              <a:rPr kumimoji="0" sz="1400" b="1" kern="1200" cap="none" spc="0" normalizeH="0" baseline="0" noProof="0" dirty="0">
                <a:latin typeface="Times New Roman" panose="02020603050405020304"/>
                <a:ea typeface="+mn-ea"/>
                <a:cs typeface="Times New Roman" panose="02020603050405020304"/>
              </a:rPr>
              <a:t>Li</a:t>
            </a:r>
            <a:r>
              <a:rPr kumimoji="0" sz="1400" b="1" kern="1200" cap="none" spc="-15" normalizeH="0" baseline="0" noProof="0" dirty="0">
                <a:latin typeface="Times New Roman" panose="02020603050405020304"/>
                <a:ea typeface="+mn-ea"/>
                <a:cs typeface="Times New Roman" panose="02020603050405020304"/>
              </a:rPr>
              <a:t>n</a:t>
            </a:r>
            <a:r>
              <a:rPr kumimoji="0" sz="1400" b="1" kern="1200" cap="none" spc="0" normalizeH="0" baseline="0" noProof="0" dirty="0">
                <a:latin typeface="Times New Roman" panose="02020603050405020304"/>
                <a:ea typeface="+mn-ea"/>
                <a:cs typeface="Times New Roman" panose="02020603050405020304"/>
              </a:rPr>
              <a:t>k</a:t>
            </a:r>
            <a:r>
              <a:rPr kumimoji="0" sz="1400" b="1" kern="1200" cap="none" spc="-30" normalizeH="0" baseline="0" noProof="0" dirty="0">
                <a:latin typeface="Times New Roman" panose="02020603050405020304"/>
                <a:ea typeface="+mn-ea"/>
                <a:cs typeface="Times New Roman" panose="02020603050405020304"/>
              </a:rPr>
              <a:t> </a:t>
            </a:r>
            <a:r>
              <a:rPr kumimoji="0" sz="1400" b="1" kern="1200" cap="none" spc="-10" normalizeH="0" baseline="0" noProof="0" dirty="0">
                <a:latin typeface="Times New Roman" panose="02020603050405020304"/>
                <a:ea typeface="+mn-ea"/>
                <a:cs typeface="Times New Roman" panose="02020603050405020304"/>
              </a:rPr>
              <a:t>o</a:t>
            </a:r>
            <a:r>
              <a:rPr kumimoji="0" sz="1400" b="1" kern="1200" cap="none" spc="0" normalizeH="0" baseline="0" noProof="0" dirty="0">
                <a:latin typeface="Times New Roman" panose="02020603050405020304"/>
                <a:ea typeface="+mn-ea"/>
                <a:cs typeface="Times New Roman" panose="02020603050405020304"/>
              </a:rPr>
              <a:t>f the</a:t>
            </a:r>
            <a:r>
              <a:rPr kumimoji="0" sz="1400" b="1" kern="1200" cap="none" spc="-5" normalizeH="0" baseline="0" noProof="0" dirty="0">
                <a:latin typeface="Times New Roman" panose="02020603050405020304"/>
                <a:ea typeface="+mn-ea"/>
                <a:cs typeface="Times New Roman" panose="02020603050405020304"/>
              </a:rPr>
              <a:t> </a:t>
            </a:r>
            <a:r>
              <a:rPr kumimoji="0" sz="1400" b="1" kern="1200" cap="none" spc="0" normalizeH="0" baseline="0" noProof="0" dirty="0">
                <a:latin typeface="Times New Roman" panose="02020603050405020304"/>
                <a:ea typeface="+mn-ea"/>
                <a:cs typeface="Times New Roman" panose="02020603050405020304"/>
              </a:rPr>
              <a:t>Pr</a:t>
            </a:r>
            <a:r>
              <a:rPr kumimoji="0" sz="1400" b="1" kern="1200" cap="none" spc="-10" normalizeH="0" baseline="0" noProof="0" dirty="0">
                <a:latin typeface="Times New Roman" panose="02020603050405020304"/>
                <a:ea typeface="+mn-ea"/>
                <a:cs typeface="Times New Roman" panose="02020603050405020304"/>
              </a:rPr>
              <a:t>o</a:t>
            </a:r>
            <a:r>
              <a:rPr kumimoji="0" sz="1400" b="1" kern="1200" cap="none" spc="0" normalizeH="0" baseline="0" noProof="0" dirty="0">
                <a:latin typeface="Times New Roman" panose="02020603050405020304"/>
                <a:ea typeface="+mn-ea"/>
                <a:cs typeface="Times New Roman" panose="02020603050405020304"/>
              </a:rPr>
              <a:t>ject</a:t>
            </a:r>
            <a:r>
              <a:rPr kumimoji="0" sz="1100" b="1" kern="1200" cap="none" spc="0" normalizeH="0" baseline="0" noProof="0" dirty="0">
                <a:latin typeface="Calibri" panose="020F0502020204030204"/>
                <a:ea typeface="+mn-ea"/>
                <a:cs typeface="Calibri" panose="020F0502020204030204"/>
              </a:rPr>
              <a:t>:</a:t>
            </a:r>
            <a:r>
              <a:rPr kumimoji="0" sz="1100" b="1" kern="1200" cap="none" spc="-55" normalizeH="0" baseline="0" noProof="0" dirty="0">
                <a:latin typeface="Times New Roman" panose="02020603050405020304"/>
                <a:ea typeface="+mn-ea"/>
                <a:cs typeface="Times New Roman" panose="02020603050405020304"/>
              </a:rPr>
              <a:t> </a:t>
            </a:r>
            <a:r>
              <a:rPr kumimoji="0" sz="1200" kern="1200" cap="none" spc="0" normalizeH="0" baseline="0" noProof="0" dirty="0">
                <a:latin typeface="Times New Roman" panose="02020603050405020304"/>
                <a:ea typeface="+mn-ea"/>
                <a:cs typeface="Times New Roman" panose="02020603050405020304"/>
              </a:rPr>
              <a:t>S</a:t>
            </a:r>
            <a:r>
              <a:rPr kumimoji="0" sz="1200" kern="1200" cap="none" spc="-10" normalizeH="0" baseline="0" noProof="0" dirty="0">
                <a:latin typeface="Times New Roman" panose="02020603050405020304"/>
                <a:ea typeface="+mn-ea"/>
                <a:cs typeface="Times New Roman" panose="02020603050405020304"/>
              </a:rPr>
              <a:t>h</a:t>
            </a:r>
            <a:r>
              <a:rPr kumimoji="0" sz="1200" kern="1200" cap="none" spc="-15" normalizeH="0" baseline="0" noProof="0" dirty="0">
                <a:latin typeface="Times New Roman" panose="02020603050405020304"/>
                <a:ea typeface="+mn-ea"/>
                <a:cs typeface="Times New Roman" panose="02020603050405020304"/>
              </a:rPr>
              <a:t>a</a:t>
            </a:r>
            <a:r>
              <a:rPr kumimoji="0" sz="1200" kern="1200" cap="none" spc="-5" normalizeH="0" baseline="0" noProof="0" dirty="0">
                <a:latin typeface="Times New Roman" panose="02020603050405020304"/>
                <a:ea typeface="+mn-ea"/>
                <a:cs typeface="Times New Roman" panose="02020603050405020304"/>
              </a:rPr>
              <a:t>re</a:t>
            </a:r>
            <a:r>
              <a:rPr kumimoji="0" sz="1200" kern="1200" cap="none" spc="-20" normalizeH="0" baseline="0" noProof="0" dirty="0">
                <a:latin typeface="Times New Roman" panose="02020603050405020304"/>
                <a:ea typeface="+mn-ea"/>
                <a:cs typeface="Times New Roman" panose="02020603050405020304"/>
              </a:rPr>
              <a:t> </a:t>
            </a:r>
            <a:r>
              <a:rPr kumimoji="0" sz="1200" kern="1200" cap="none" spc="-5" normalizeH="0" baseline="0" noProof="0" dirty="0">
                <a:latin typeface="Times New Roman" panose="02020603050405020304"/>
                <a:ea typeface="+mn-ea"/>
                <a:cs typeface="Times New Roman" panose="02020603050405020304"/>
              </a:rPr>
              <a:t>the GitHu</a:t>
            </a:r>
            <a:r>
              <a:rPr kumimoji="0" sz="1200" kern="1200" cap="none" spc="0" normalizeH="0" baseline="0" noProof="0" dirty="0">
                <a:latin typeface="Times New Roman" panose="02020603050405020304"/>
                <a:ea typeface="+mn-ea"/>
                <a:cs typeface="Times New Roman" panose="02020603050405020304"/>
              </a:rPr>
              <a:t>b </a:t>
            </a:r>
            <a:r>
              <a:rPr kumimoji="0" sz="1200" kern="1200" cap="none" spc="-5" normalizeH="0" baseline="0" noProof="0" dirty="0">
                <a:latin typeface="Times New Roman" panose="02020603050405020304"/>
                <a:ea typeface="+mn-ea"/>
                <a:cs typeface="Times New Roman" panose="02020603050405020304"/>
              </a:rPr>
              <a:t>li</a:t>
            </a:r>
            <a:r>
              <a:rPr kumimoji="0" sz="1200" kern="1200" cap="none" spc="0" normalizeH="0" baseline="0" noProof="0" dirty="0">
                <a:latin typeface="Times New Roman" panose="02020603050405020304"/>
                <a:ea typeface="+mn-ea"/>
                <a:cs typeface="Times New Roman" panose="02020603050405020304"/>
              </a:rPr>
              <a:t>nk</a:t>
            </a:r>
            <a:endParaRPr kumimoji="0" sz="1200" kern="1200" cap="none" spc="0" normalizeH="0" baseline="0" noProof="0">
              <a:latin typeface="Times New Roman" panose="02020603050405020304"/>
              <a:ea typeface="+mn-ea"/>
              <a:cs typeface="Times New Roman" panose="02020603050405020304"/>
            </a:endParaRPr>
          </a:p>
        </p:txBody>
      </p:sp>
      <p:sp>
        <p:nvSpPr>
          <p:cNvPr id="40966" name="object 6"/>
          <p:cNvSpPr/>
          <p:nvPr/>
        </p:nvSpPr>
        <p:spPr>
          <a:xfrm>
            <a:off x="304800" y="307975"/>
            <a:ext cx="7164388" cy="0"/>
          </a:xfrm>
          <a:custGeom>
            <a:avLst/>
            <a:gdLst/>
            <a:ahLst/>
            <a:cxnLst>
              <a:cxn ang="0">
                <a:pos x="0" y="0"/>
              </a:cxn>
              <a:cxn ang="0">
                <a:pos x="7163689" y="0"/>
              </a:cxn>
            </a:cxnLst>
            <a:pathLst>
              <a:path w="7164705">
                <a:moveTo>
                  <a:pt x="0" y="0"/>
                </a:moveTo>
                <a:lnTo>
                  <a:pt x="7164323" y="0"/>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40967" name="object 7"/>
          <p:cNvSpPr/>
          <p:nvPr/>
        </p:nvSpPr>
        <p:spPr>
          <a:xfrm>
            <a:off x="307975" y="311150"/>
            <a:ext cx="0" cy="9437688"/>
          </a:xfrm>
          <a:custGeom>
            <a:avLst/>
            <a:gdLst/>
            <a:ahLst/>
            <a:cxnLst>
              <a:cxn ang="0">
                <a:pos x="0" y="0"/>
              </a:cxn>
              <a:cxn ang="0">
                <a:pos x="0" y="9436227"/>
              </a:cxn>
            </a:cxnLst>
            <a:pathLst>
              <a:path h="9438640">
                <a:moveTo>
                  <a:pt x="0" y="0"/>
                </a:moveTo>
                <a:lnTo>
                  <a:pt x="0" y="9438131"/>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40968" name="object 8"/>
          <p:cNvSpPr/>
          <p:nvPr/>
        </p:nvSpPr>
        <p:spPr>
          <a:xfrm>
            <a:off x="7466013" y="311150"/>
            <a:ext cx="0" cy="9437688"/>
          </a:xfrm>
          <a:custGeom>
            <a:avLst/>
            <a:gdLst/>
            <a:ahLst/>
            <a:cxnLst>
              <a:cxn ang="0">
                <a:pos x="0" y="0"/>
              </a:cxn>
              <a:cxn ang="0">
                <a:pos x="0" y="9436227"/>
              </a:cxn>
            </a:cxnLst>
            <a:pathLst>
              <a:path h="9438640">
                <a:moveTo>
                  <a:pt x="0" y="0"/>
                </a:moveTo>
                <a:lnTo>
                  <a:pt x="0" y="9438131"/>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40969" name="object 9"/>
          <p:cNvSpPr/>
          <p:nvPr/>
        </p:nvSpPr>
        <p:spPr>
          <a:xfrm>
            <a:off x="304800" y="9752013"/>
            <a:ext cx="7164388" cy="0"/>
          </a:xfrm>
          <a:custGeom>
            <a:avLst/>
            <a:gdLst/>
            <a:ahLst/>
            <a:cxnLst>
              <a:cxn ang="0">
                <a:pos x="0" y="0"/>
              </a:cxn>
              <a:cxn ang="0">
                <a:pos x="7163689" y="0"/>
              </a:cxn>
            </a:cxnLst>
            <a:pathLst>
              <a:path w="7164705">
                <a:moveTo>
                  <a:pt x="0" y="0"/>
                </a:moveTo>
                <a:lnTo>
                  <a:pt x="7164323" y="0"/>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10" name="object 10"/>
          <p:cNvSpPr txBox="1">
            <a:spLocks noGrp="1"/>
          </p:cNvSpPr>
          <p:nvPr>
            <p:ph type="sldNum" sz="quarter" idx="12"/>
          </p:nvPr>
        </p:nvSpPr>
        <p:spPr>
          <a:noFill/>
        </p:spPr>
        <p:txBody>
          <a:bodyPr vert="horz" wrap="square" lIns="0" tIns="0" rIns="0" bIns="0" rtlCol="0">
            <a:spAutoFit/>
          </a:bodyPr>
          <a:lstStyle/>
          <a:p>
            <a:pPr marL="12700" marR="0" lvl="0" indent="0" algn="l" defTabSz="914400" rtl="0" eaLnBrk="1" fontAlgn="auto" latinLnBrk="0" hangingPunct="1">
              <a:lnSpc>
                <a:spcPct val="100000"/>
              </a:lnSpc>
              <a:spcBef>
                <a:spcPts val="0"/>
              </a:spcBef>
              <a:spcAft>
                <a:spcPts val="0"/>
              </a:spcAft>
              <a:buClrTx/>
              <a:buSzTx/>
              <a:buFontTx/>
              <a:buNone/>
              <a:defRPr/>
            </a:pPr>
            <a:r>
              <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rPr>
              <a:t>Pa</a:t>
            </a:r>
            <a:r>
              <a:rPr kumimoji="0" sz="1100" b="0" i="0" u="none" strike="noStrike" kern="1200" cap="none" spc="-5" normalizeH="0" baseline="0" noProof="0">
                <a:ln>
                  <a:noFill/>
                </a:ln>
                <a:solidFill>
                  <a:schemeClr val="tx1"/>
                </a:solidFill>
                <a:effectLst/>
                <a:uLnTx/>
                <a:uFillTx/>
                <a:latin typeface="Calibri" panose="020F0502020204030204"/>
                <a:ea typeface="+mn-ea"/>
                <a:cs typeface="Calibri" panose="020F0502020204030204"/>
              </a:rPr>
              <a:t>g</a:t>
            </a:r>
            <a:r>
              <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rPr>
              <a:t>e</a:t>
            </a:r>
            <a:r>
              <a:rPr kumimoji="0" sz="1100" b="0" i="0" u="none" strike="noStrike" kern="1200" cap="none" spc="-25" normalizeH="0" baseline="0" noProof="0">
                <a:ln>
                  <a:noFill/>
                </a:ln>
                <a:solidFill>
                  <a:schemeClr val="tx1"/>
                </a:solidFill>
                <a:effectLst/>
                <a:uLnTx/>
                <a:uFillTx/>
                <a:latin typeface="Times New Roman" panose="02020603050405020304"/>
                <a:ea typeface="+mn-ea"/>
                <a:cs typeface="Times New Roman" panose="02020603050405020304"/>
              </a:rPr>
              <a:t> </a:t>
            </a:r>
            <a:r>
              <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rPr>
              <a:t>|</a:t>
            </a:r>
            <a:r>
              <a:rPr kumimoji="0" sz="1100" b="0" i="0" u="none" strike="noStrike" kern="1200" cap="none" spc="-40" normalizeH="0" baseline="0" noProof="0">
                <a:ln>
                  <a:noFill/>
                </a:ln>
                <a:solidFill>
                  <a:schemeClr val="tx1"/>
                </a:solidFill>
                <a:effectLst/>
                <a:uLnTx/>
                <a:uFillTx/>
                <a:latin typeface="Times New Roman" panose="02020603050405020304"/>
                <a:ea typeface="+mn-ea"/>
                <a:cs typeface="Times New Roman" panose="02020603050405020304"/>
              </a:rPr>
              <a:t> </a:t>
            </a:r>
            <a:r>
              <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rPr>
              <a:t>25</a:t>
            </a:r>
            <a:endPar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endParaRPr>
          </a:p>
        </p:txBody>
      </p:sp>
      <p:sp>
        <p:nvSpPr>
          <p:cNvPr id="3" name="Text Box 2">
            <a:hlinkClick r:id="rId1" action="ppaction://hlinkfile"/>
          </p:cNvPr>
          <p:cNvSpPr txBox="1"/>
          <p:nvPr/>
        </p:nvSpPr>
        <p:spPr>
          <a:xfrm>
            <a:off x="665480" y="6172200"/>
            <a:ext cx="6227445" cy="645160"/>
          </a:xfrm>
          <a:prstGeom prst="rect">
            <a:avLst/>
          </a:prstGeom>
          <a:noFill/>
        </p:spPr>
        <p:txBody>
          <a:bodyPr wrap="square" rtlCol="0" anchor="t">
            <a:spAutoFit/>
          </a:bodyPr>
          <a:p>
            <a:r>
              <a:rPr lang="en-US">
                <a:solidFill>
                  <a:schemeClr val="accent1"/>
                </a:solidFill>
              </a:rPr>
              <a:t>https://github.com/Balakumaransankar/au810021102007---Balakumaran-S</a:t>
            </a:r>
            <a:endParaRPr lang="en-US">
              <a:solidFill>
                <a:schemeClr val="accent1"/>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object 2"/>
          <p:cNvSpPr txBox="1"/>
          <p:nvPr/>
        </p:nvSpPr>
        <p:spPr>
          <a:xfrm>
            <a:off x="3825875" y="4763"/>
            <a:ext cx="82550" cy="139700"/>
          </a:xfrm>
          <a:prstGeom prst="rect">
            <a:avLst/>
          </a:prstGeom>
        </p:spPr>
        <p:txBody>
          <a:bodyPr lIns="0" tIns="0" rIns="0" bIns="0">
            <a:spAutoFit/>
          </a:bodyPr>
          <a:lstStyle/>
          <a:p>
            <a:pPr marL="12700" marR="0" defTabSz="914400" eaLnBrk="1" fontAlgn="auto" hangingPunct="1">
              <a:spcBef>
                <a:spcPts val="0"/>
              </a:spcBef>
              <a:spcAft>
                <a:spcPts val="0"/>
              </a:spcAft>
              <a:buClrTx/>
              <a:buSzTx/>
              <a:buFontTx/>
              <a:buNone/>
              <a:defRPr/>
            </a:pPr>
            <a:r>
              <a:rPr kumimoji="0" sz="900" kern="1200" cap="none" spc="5" normalizeH="0" baseline="0" noProof="0" dirty="0">
                <a:latin typeface="Times New Roman" panose="02020603050405020304"/>
                <a:ea typeface="+mn-ea"/>
                <a:cs typeface="Times New Roman" panose="02020603050405020304"/>
              </a:rPr>
              <a:t>2</a:t>
            </a:r>
            <a:endParaRPr kumimoji="0" sz="900" kern="1200" cap="none" spc="0" normalizeH="0" baseline="0" noProof="0">
              <a:latin typeface="Times New Roman" panose="02020603050405020304"/>
              <a:ea typeface="+mn-ea"/>
              <a:cs typeface="Times New Roman" panose="02020603050405020304"/>
            </a:endParaRPr>
          </a:p>
        </p:txBody>
      </p:sp>
      <p:sp>
        <p:nvSpPr>
          <p:cNvPr id="3" name="object 3"/>
          <p:cNvSpPr txBox="1"/>
          <p:nvPr/>
        </p:nvSpPr>
        <p:spPr>
          <a:xfrm>
            <a:off x="3262313" y="1979613"/>
            <a:ext cx="1211263" cy="279400"/>
          </a:xfrm>
          <a:prstGeom prst="rect">
            <a:avLst/>
          </a:prstGeom>
        </p:spPr>
        <p:txBody>
          <a:bodyPr lIns="0" tIns="0" rIns="0" bIns="0">
            <a:spAutoFit/>
          </a:bodyPr>
          <a:lstStyle/>
          <a:p>
            <a:pPr marL="12700" marR="0" defTabSz="914400" eaLnBrk="1" fontAlgn="auto" hangingPunct="1">
              <a:spcBef>
                <a:spcPts val="0"/>
              </a:spcBef>
              <a:spcAft>
                <a:spcPts val="0"/>
              </a:spcAft>
              <a:buClrTx/>
              <a:buSzTx/>
              <a:buFontTx/>
              <a:buNone/>
              <a:defRPr/>
            </a:pPr>
            <a:r>
              <a:rPr kumimoji="0" sz="2000" b="1" kern="1200" cap="none" spc="-5" normalizeH="0" baseline="0" noProof="0" dirty="0">
                <a:latin typeface="Times New Roman" panose="02020603050405020304"/>
                <a:ea typeface="+mn-ea"/>
                <a:cs typeface="Times New Roman" panose="02020603050405020304"/>
              </a:rPr>
              <a:t>Re</a:t>
            </a:r>
            <a:r>
              <a:rPr kumimoji="0" sz="2000" b="1" kern="1200" cap="none" spc="5" normalizeH="0" baseline="0" noProof="0" dirty="0">
                <a:latin typeface="Times New Roman" panose="02020603050405020304"/>
                <a:ea typeface="+mn-ea"/>
                <a:cs typeface="Times New Roman" panose="02020603050405020304"/>
              </a:rPr>
              <a:t>f</a:t>
            </a:r>
            <a:r>
              <a:rPr kumimoji="0" sz="2000" b="1" kern="1200" cap="none" spc="0" normalizeH="0" baseline="0" noProof="0" dirty="0">
                <a:latin typeface="Times New Roman" panose="02020603050405020304"/>
                <a:ea typeface="+mn-ea"/>
                <a:cs typeface="Times New Roman" panose="02020603050405020304"/>
              </a:rPr>
              <a:t>er</a:t>
            </a:r>
            <a:r>
              <a:rPr kumimoji="0" sz="2000" b="1" kern="1200" cap="none" spc="-20" normalizeH="0" baseline="0" noProof="0" dirty="0">
                <a:latin typeface="Times New Roman" panose="02020603050405020304"/>
                <a:ea typeface="+mn-ea"/>
                <a:cs typeface="Times New Roman" panose="02020603050405020304"/>
              </a:rPr>
              <a:t>e</a:t>
            </a:r>
            <a:r>
              <a:rPr kumimoji="0" sz="2000" b="1" kern="1200" cap="none" spc="-5" normalizeH="0" baseline="0" noProof="0" dirty="0">
                <a:latin typeface="Times New Roman" panose="02020603050405020304"/>
                <a:ea typeface="+mn-ea"/>
                <a:cs typeface="Times New Roman" panose="02020603050405020304"/>
              </a:rPr>
              <a:t>nces</a:t>
            </a:r>
            <a:endParaRPr kumimoji="0" sz="2000" kern="1200" cap="none" spc="0" normalizeH="0" baseline="0" noProof="0">
              <a:latin typeface="Times New Roman" panose="02020603050405020304"/>
              <a:ea typeface="+mn-ea"/>
              <a:cs typeface="Times New Roman" panose="02020603050405020304"/>
            </a:endParaRPr>
          </a:p>
        </p:txBody>
      </p:sp>
      <p:sp>
        <p:nvSpPr>
          <p:cNvPr id="43012" name="object 4"/>
          <p:cNvSpPr txBox="1"/>
          <p:nvPr/>
        </p:nvSpPr>
        <p:spPr>
          <a:xfrm>
            <a:off x="776288" y="3086100"/>
            <a:ext cx="6119812" cy="4526915"/>
          </a:xfrm>
          <a:prstGeom prst="rect">
            <a:avLst/>
          </a:prstGeom>
          <a:noFill/>
          <a:ln w="9525">
            <a:noFill/>
          </a:ln>
        </p:spPr>
        <p:txBody>
          <a:bodyPr lIns="0" tIns="0" rIns="0" bIns="0">
            <a:spAutoFit/>
          </a:bodyPr>
          <a:p>
            <a:pPr marL="12700" eaLnBrk="1" hangingPunct="1"/>
            <a:r>
              <a:rPr lang="en-US" altLang="en-US" sz="1400" dirty="0">
                <a:latin typeface="SimSun" panose="02010600030101010101" pitchFamily="2" charset="-122"/>
                <a:ea typeface="SimSun" panose="02010600030101010101" pitchFamily="2" charset="-122"/>
              </a:rPr>
              <a:t>1 </a:t>
            </a:r>
            <a:r>
              <a:rPr lang="en-US" altLang="en-US" sz="1400" b="1" dirty="0">
                <a:latin typeface="Times New Roman" panose="02020603050405020304" pitchFamily="18" charset="0"/>
                <a:cs typeface="Times New Roman" panose="02020603050405020304" pitchFamily="18" charset="0"/>
              </a:rPr>
              <a:t>Sunil Gupta</a:t>
            </a:r>
            <a:endParaRPr lang="en-US" altLang="en-US" sz="1400" dirty="0">
              <a:latin typeface="Times New Roman" panose="02020603050405020304" pitchFamily="18" charset="0"/>
              <a:cs typeface="Times New Roman" panose="02020603050405020304" pitchFamily="18" charset="0"/>
            </a:endParaRPr>
          </a:p>
          <a:p>
            <a:pPr marL="12700" eaLnBrk="1" hangingPunct="1">
              <a:spcBef>
                <a:spcPts val="40"/>
              </a:spcBef>
            </a:pPr>
            <a:endParaRPr lang="en-US" altLang="en-US" sz="1300" dirty="0">
              <a:latin typeface="Times New Roman" panose="02020603050405020304" pitchFamily="18" charset="0"/>
              <a:cs typeface="Times New Roman" panose="02020603050405020304" pitchFamily="18" charset="0"/>
            </a:endParaRPr>
          </a:p>
          <a:p>
            <a:pPr marL="12700" eaLnBrk="1" hangingPunct="1">
              <a:lnSpc>
                <a:spcPts val="1375"/>
              </a:lnSpc>
            </a:pPr>
            <a:r>
              <a:rPr lang="en-US" altLang="en-US" sz="1200" dirty="0">
                <a:latin typeface="SimSun" panose="02010600030101010101" pitchFamily="2" charset="-122"/>
                <a:ea typeface="SimSun" panose="02010600030101010101" pitchFamily="2" charset="-122"/>
              </a:rPr>
              <a:t>  </a:t>
            </a:r>
            <a:r>
              <a:rPr lang="en-US" altLang="en-US" sz="1200" dirty="0">
                <a:latin typeface="Times New Roman" panose="02020603050405020304" pitchFamily="18" charset="0"/>
                <a:cs typeface="Times New Roman" panose="02020603050405020304" pitchFamily="18" charset="0"/>
              </a:rPr>
              <a:t>Works on e-commerce strategies, digital marketing, and customer analytics. His book </a:t>
            </a:r>
            <a:r>
              <a:rPr lang="en-US" altLang="en-US" sz="1200" i="1" dirty="0">
                <a:latin typeface="Times New Roman" panose="02020603050405020304" pitchFamily="18" charset="0"/>
                <a:cs typeface="Times New Roman" panose="02020603050405020304" pitchFamily="18" charset="0"/>
              </a:rPr>
              <a:t>"Driving Digital Strategy: A Guide to Reimagining Your Business" </a:t>
            </a:r>
            <a:r>
              <a:rPr lang="en-US" altLang="en-US" sz="1200" dirty="0">
                <a:latin typeface="Times New Roman" panose="02020603050405020304" pitchFamily="18" charset="0"/>
                <a:cs typeface="Times New Roman" panose="02020603050405020304" pitchFamily="18" charset="0"/>
              </a:rPr>
              <a:t>is widely referenced for understanding digital transformation in business.</a:t>
            </a:r>
            <a:endParaRPr lang="en-US" altLang="en-US" sz="1200" dirty="0">
              <a:latin typeface="Times New Roman" panose="02020603050405020304" pitchFamily="18" charset="0"/>
              <a:cs typeface="Times New Roman" panose="02020603050405020304" pitchFamily="18" charset="0"/>
            </a:endParaRPr>
          </a:p>
          <a:p>
            <a:pPr marL="12700" eaLnBrk="1" hangingPunct="1">
              <a:spcBef>
                <a:spcPts val="15"/>
              </a:spcBef>
            </a:pPr>
            <a:endParaRPr lang="en-US" altLang="en-US" sz="1200" dirty="0">
              <a:latin typeface="Times New Roman" panose="02020603050405020304" pitchFamily="18" charset="0"/>
              <a:cs typeface="Times New Roman" panose="02020603050405020304" pitchFamily="18" charset="0"/>
            </a:endParaRPr>
          </a:p>
          <a:p>
            <a:pPr marL="12700" eaLnBrk="1" hangingPunct="1"/>
            <a:r>
              <a:rPr lang="en-US" altLang="en-US" sz="1400" dirty="0">
                <a:latin typeface="SimSun" panose="02010600030101010101" pitchFamily="2" charset="-122"/>
                <a:ea typeface="SimSun" panose="02010600030101010101" pitchFamily="2" charset="-122"/>
              </a:rPr>
              <a:t>2 </a:t>
            </a:r>
            <a:r>
              <a:rPr lang="en-US" altLang="en-US" sz="1400" b="1" dirty="0">
                <a:latin typeface="Times New Roman" panose="02020603050405020304" pitchFamily="18" charset="0"/>
                <a:cs typeface="Times New Roman" panose="02020603050405020304" pitchFamily="18" charset="0"/>
              </a:rPr>
              <a:t>Eric Siegel</a:t>
            </a:r>
            <a:endParaRPr lang="en-US" altLang="en-US" sz="1400" dirty="0">
              <a:latin typeface="Times New Roman" panose="02020603050405020304" pitchFamily="18" charset="0"/>
              <a:cs typeface="Times New Roman" panose="02020603050405020304" pitchFamily="18" charset="0"/>
            </a:endParaRPr>
          </a:p>
          <a:p>
            <a:pPr marL="12700" eaLnBrk="1" hangingPunct="1">
              <a:spcBef>
                <a:spcPts val="40"/>
              </a:spcBef>
            </a:pPr>
            <a:endParaRPr lang="en-US" altLang="en-US" sz="1300" dirty="0">
              <a:latin typeface="Times New Roman" panose="02020603050405020304" pitchFamily="18" charset="0"/>
              <a:cs typeface="Times New Roman" panose="02020603050405020304" pitchFamily="18" charset="0"/>
            </a:endParaRPr>
          </a:p>
          <a:p>
            <a:pPr marL="12700" eaLnBrk="1" hangingPunct="1">
              <a:lnSpc>
                <a:spcPts val="1375"/>
              </a:lnSpc>
            </a:pPr>
            <a:r>
              <a:rPr lang="en-US" altLang="en-US" sz="1200" dirty="0">
                <a:latin typeface="SimSun" panose="02010600030101010101" pitchFamily="2" charset="-122"/>
                <a:ea typeface="SimSun" panose="02010600030101010101" pitchFamily="2" charset="-122"/>
              </a:rPr>
              <a:t> </a:t>
            </a:r>
            <a:r>
              <a:rPr lang="en-US" altLang="en-US" sz="1200" dirty="0">
                <a:latin typeface="Times New Roman" panose="02020603050405020304" pitchFamily="18" charset="0"/>
                <a:cs typeface="Times New Roman" panose="02020603050405020304" pitchFamily="18" charset="0"/>
              </a:rPr>
              <a:t>Author of </a:t>
            </a:r>
            <a:r>
              <a:rPr lang="en-US" altLang="en-US" sz="1200" i="1" dirty="0">
                <a:latin typeface="Times New Roman" panose="02020603050405020304" pitchFamily="18" charset="0"/>
                <a:cs typeface="Times New Roman" panose="02020603050405020304" pitchFamily="18" charset="0"/>
              </a:rPr>
              <a:t>"Predictive Analytics: The Power to Predict Who Will Click, Buy, Lie, or Die"</a:t>
            </a:r>
            <a:r>
              <a:rPr lang="en-US" altLang="en-US" sz="1200" dirty="0">
                <a:latin typeface="Times New Roman" panose="02020603050405020304" pitchFamily="18" charset="0"/>
                <a:cs typeface="Times New Roman" panose="02020603050405020304" pitchFamily="18" charset="0"/>
              </a:rPr>
              <a:t>. He covers predictive modeling and analytics, particularly focusing on customer behavior prediction and churn analysis</a:t>
            </a:r>
            <a:r>
              <a:rPr lang="en-US" altLang="en-US" sz="1100" dirty="0">
                <a:latin typeface="Times New Roman" panose="02020603050405020304" pitchFamily="18" charset="0"/>
                <a:cs typeface="Times New Roman" panose="02020603050405020304" pitchFamily="18" charset="0"/>
              </a:rPr>
              <a:t>.</a:t>
            </a:r>
            <a:endParaRPr lang="en-US" altLang="en-US" sz="1100" dirty="0">
              <a:latin typeface="Times New Roman" panose="02020603050405020304" pitchFamily="18" charset="0"/>
              <a:cs typeface="Times New Roman" panose="02020603050405020304" pitchFamily="18" charset="0"/>
            </a:endParaRPr>
          </a:p>
          <a:p>
            <a:pPr marL="12700" eaLnBrk="1" hangingPunct="1">
              <a:spcBef>
                <a:spcPts val="40"/>
              </a:spcBef>
            </a:pPr>
            <a:endParaRPr lang="en-US" altLang="en-US" sz="1100" dirty="0">
              <a:latin typeface="Times New Roman" panose="02020603050405020304" pitchFamily="18" charset="0"/>
              <a:cs typeface="Times New Roman" panose="02020603050405020304" pitchFamily="18" charset="0"/>
            </a:endParaRPr>
          </a:p>
          <a:p>
            <a:pPr marL="12700" eaLnBrk="1" hangingPunct="1"/>
            <a:r>
              <a:rPr lang="en-US" altLang="en-US" sz="1200" dirty="0">
                <a:latin typeface="SimSun" panose="02010600030101010101" pitchFamily="2" charset="-122"/>
                <a:ea typeface="SimSun" panose="02010600030101010101" pitchFamily="2" charset="-122"/>
              </a:rPr>
              <a:t>3 </a:t>
            </a:r>
            <a:r>
              <a:rPr lang="en-US" altLang="en-US" sz="1400" b="1" dirty="0">
                <a:latin typeface="Times New Roman" panose="02020603050405020304" pitchFamily="18" charset="0"/>
                <a:cs typeface="Times New Roman" panose="02020603050405020304" pitchFamily="18" charset="0"/>
              </a:rPr>
              <a:t>Avinash Kaushik</a:t>
            </a:r>
            <a:endParaRPr lang="en-US" altLang="en-US" sz="1400" dirty="0">
              <a:latin typeface="Times New Roman" panose="02020603050405020304" pitchFamily="18" charset="0"/>
              <a:cs typeface="Times New Roman" panose="02020603050405020304" pitchFamily="18" charset="0"/>
            </a:endParaRPr>
          </a:p>
          <a:p>
            <a:pPr marL="12700" eaLnBrk="1" hangingPunct="1">
              <a:spcBef>
                <a:spcPts val="50"/>
              </a:spcBef>
            </a:pPr>
            <a:endParaRPr lang="en-US" altLang="en-US" sz="1100" dirty="0">
              <a:latin typeface="Times New Roman" panose="02020603050405020304" pitchFamily="18" charset="0"/>
              <a:cs typeface="Times New Roman" panose="02020603050405020304" pitchFamily="18" charset="0"/>
            </a:endParaRPr>
          </a:p>
          <a:p>
            <a:pPr marL="12700" eaLnBrk="1" hangingPunct="1">
              <a:lnSpc>
                <a:spcPts val="1415"/>
              </a:lnSpc>
            </a:pPr>
            <a:r>
              <a:rPr lang="en-US" altLang="en-US" sz="1200" dirty="0">
                <a:latin typeface="SimSun" panose="02010600030101010101" pitchFamily="2" charset="-122"/>
                <a:ea typeface="SimSun" panose="02010600030101010101" pitchFamily="2" charset="-122"/>
              </a:rPr>
              <a:t> </a:t>
            </a:r>
            <a:r>
              <a:rPr lang="en-US" altLang="en-US" sz="1200" dirty="0">
                <a:latin typeface="Times New Roman" panose="02020603050405020304" pitchFamily="18" charset="0"/>
                <a:cs typeface="Times New Roman" panose="02020603050405020304" pitchFamily="18" charset="0"/>
              </a:rPr>
              <a:t>Renowned for web analytics and digital marketing optimization. His book </a:t>
            </a:r>
            <a:r>
              <a:rPr lang="en-US" altLang="en-US" sz="1200" i="1" dirty="0">
                <a:latin typeface="Times New Roman" panose="02020603050405020304" pitchFamily="18" charset="0"/>
                <a:cs typeface="Times New Roman" panose="02020603050405020304" pitchFamily="18" charset="0"/>
              </a:rPr>
              <a:t>"Web Analytics 2.0"</a:t>
            </a:r>
            <a:endParaRPr lang="en-US" altLang="en-US" sz="1200" dirty="0">
              <a:latin typeface="Times New Roman" panose="02020603050405020304" pitchFamily="18" charset="0"/>
              <a:cs typeface="Times New Roman" panose="02020603050405020304" pitchFamily="18" charset="0"/>
            </a:endParaRPr>
          </a:p>
          <a:p>
            <a:pPr marL="12700" eaLnBrk="1" hangingPunct="1">
              <a:lnSpc>
                <a:spcPts val="1415"/>
              </a:lnSpc>
            </a:pPr>
            <a:r>
              <a:rPr lang="en-US" altLang="en-US" sz="1200" dirty="0">
                <a:latin typeface="Times New Roman" panose="02020603050405020304" pitchFamily="18" charset="0"/>
                <a:cs typeface="Times New Roman" panose="02020603050405020304" pitchFamily="18" charset="0"/>
              </a:rPr>
              <a:t>explores data analysis methods that are especially relevant for e-commerce businesses.</a:t>
            </a:r>
            <a:endParaRPr lang="en-US" altLang="en-US" sz="1200" dirty="0">
              <a:latin typeface="Times New Roman" panose="02020603050405020304" pitchFamily="18" charset="0"/>
              <a:cs typeface="Times New Roman" panose="02020603050405020304" pitchFamily="18" charset="0"/>
            </a:endParaRPr>
          </a:p>
          <a:p>
            <a:pPr marL="12700" eaLnBrk="1" hangingPunct="1">
              <a:spcBef>
                <a:spcPts val="15"/>
              </a:spcBef>
            </a:pPr>
            <a:endParaRPr lang="en-US" altLang="en-US" sz="1200" dirty="0">
              <a:latin typeface="Times New Roman" panose="02020603050405020304" pitchFamily="18" charset="0"/>
              <a:cs typeface="Times New Roman" panose="02020603050405020304" pitchFamily="18" charset="0"/>
            </a:endParaRPr>
          </a:p>
          <a:p>
            <a:pPr marL="12700" eaLnBrk="1" hangingPunct="1">
              <a:lnSpc>
                <a:spcPts val="1615"/>
              </a:lnSpc>
            </a:pPr>
            <a:r>
              <a:rPr lang="en-US" altLang="en-US" sz="1400" b="1" dirty="0">
                <a:latin typeface="Times New Roman" panose="02020603050405020304" pitchFamily="18" charset="0"/>
                <a:cs typeface="Times New Roman" panose="02020603050405020304" pitchFamily="18" charset="0"/>
              </a:rPr>
              <a:t>4  Jeffrey D. Camm, James J. Cochran, Michael J. Fry, Jeffrey W. Ohlmann, and David R. Anderson</a:t>
            </a:r>
            <a:endParaRPr lang="en-US" altLang="en-US" sz="1400" dirty="0">
              <a:latin typeface="Times New Roman" panose="02020603050405020304" pitchFamily="18" charset="0"/>
              <a:cs typeface="Times New Roman" panose="02020603050405020304" pitchFamily="18" charset="0"/>
            </a:endParaRPr>
          </a:p>
          <a:p>
            <a:pPr marL="12700" eaLnBrk="1" hangingPunct="1">
              <a:spcBef>
                <a:spcPts val="15"/>
              </a:spcBef>
            </a:pPr>
            <a:endParaRPr lang="en-US" altLang="en-US" sz="1200" dirty="0">
              <a:latin typeface="Times New Roman" panose="02020603050405020304" pitchFamily="18" charset="0"/>
              <a:cs typeface="Times New Roman" panose="02020603050405020304" pitchFamily="18" charset="0"/>
            </a:endParaRPr>
          </a:p>
          <a:p>
            <a:pPr marL="12700" algn="just" eaLnBrk="1" hangingPunct="1">
              <a:lnSpc>
                <a:spcPts val="1375"/>
              </a:lnSpc>
            </a:pPr>
            <a:r>
              <a:rPr lang="en-US" altLang="en-US" sz="1200" dirty="0">
                <a:latin typeface="SimSun" panose="02010600030101010101" pitchFamily="2" charset="-122"/>
                <a:ea typeface="SimSun" panose="02010600030101010101" pitchFamily="2" charset="-122"/>
              </a:rPr>
              <a:t>  </a:t>
            </a:r>
            <a:r>
              <a:rPr lang="en-US" altLang="en-US" sz="1200" dirty="0">
                <a:latin typeface="Times New Roman" panose="02020603050405020304" pitchFamily="18" charset="0"/>
                <a:cs typeface="Times New Roman" panose="02020603050405020304" pitchFamily="18" charset="0"/>
              </a:rPr>
              <a:t>Authors of </a:t>
            </a:r>
            <a:r>
              <a:rPr lang="en-US" altLang="en-US" sz="1200" i="1" dirty="0">
                <a:latin typeface="Times New Roman" panose="02020603050405020304" pitchFamily="18" charset="0"/>
                <a:cs typeface="Times New Roman" panose="02020603050405020304" pitchFamily="18" charset="0"/>
              </a:rPr>
              <a:t>"Data Analytics for Business"</a:t>
            </a:r>
            <a:r>
              <a:rPr lang="en-US" altLang="en-US" sz="1200" dirty="0">
                <a:latin typeface="Times New Roman" panose="02020603050405020304" pitchFamily="18" charset="0"/>
                <a:cs typeface="Times New Roman" panose="02020603050405020304" pitchFamily="18" charset="0"/>
              </a:rPr>
              <a:t>, which is a comprehensive guide on data analytics for business applications, including predictive modeling, customer segmentation, and decision analysis.</a:t>
            </a:r>
            <a:endParaRPr lang="en-US" altLang="en-US" sz="1200" dirty="0">
              <a:latin typeface="Times New Roman" panose="02020603050405020304" pitchFamily="18" charset="0"/>
              <a:cs typeface="Times New Roman" panose="02020603050405020304" pitchFamily="18" charset="0"/>
            </a:endParaRPr>
          </a:p>
          <a:p>
            <a:pPr marL="12700" eaLnBrk="1" hangingPunct="1">
              <a:spcBef>
                <a:spcPts val="25"/>
              </a:spcBef>
            </a:pPr>
            <a:endParaRPr lang="en-US" altLang="en-US" sz="1200" dirty="0">
              <a:latin typeface="Times New Roman" panose="02020603050405020304" pitchFamily="18" charset="0"/>
              <a:cs typeface="Times New Roman" panose="02020603050405020304" pitchFamily="18" charset="0"/>
            </a:endParaRPr>
          </a:p>
          <a:p>
            <a:pPr marL="12700" eaLnBrk="1" hangingPunct="1"/>
            <a:r>
              <a:rPr lang="en-US" altLang="en-US" sz="1200" i="1" dirty="0">
                <a:latin typeface="Times New Roman" panose="02020603050405020304" pitchFamily="18" charset="0"/>
                <a:cs typeface="Times New Roman" panose="02020603050405020304" pitchFamily="18" charset="0"/>
              </a:rPr>
              <a:t>Segmentation and Clustering Using SAS" </a:t>
            </a:r>
            <a:r>
              <a:rPr lang="en-US" altLang="en-US" sz="1200" dirty="0">
                <a:latin typeface="Times New Roman" panose="02020603050405020304" pitchFamily="18" charset="0"/>
                <a:cs typeface="Times New Roman" panose="02020603050405020304" pitchFamily="18" charset="0"/>
              </a:rPr>
              <a:t>is a key resource for customer analytics in e- commerce.</a:t>
            </a:r>
            <a:endParaRPr lang="en-US" altLang="en-US" sz="1200" dirty="0">
              <a:latin typeface="Times New Roman" panose="02020603050405020304" pitchFamily="18" charset="0"/>
              <a:ea typeface="Times New Roman" panose="02020603050405020304" pitchFamily="18" charset="0"/>
            </a:endParaRPr>
          </a:p>
        </p:txBody>
      </p:sp>
      <p:sp>
        <p:nvSpPr>
          <p:cNvPr id="43013" name="object 5"/>
          <p:cNvSpPr/>
          <p:nvPr/>
        </p:nvSpPr>
        <p:spPr>
          <a:xfrm>
            <a:off x="304800" y="307975"/>
            <a:ext cx="7164388" cy="0"/>
          </a:xfrm>
          <a:custGeom>
            <a:avLst/>
            <a:gdLst/>
            <a:ahLst/>
            <a:cxnLst>
              <a:cxn ang="0">
                <a:pos x="0" y="0"/>
              </a:cxn>
              <a:cxn ang="0">
                <a:pos x="7163689" y="0"/>
              </a:cxn>
            </a:cxnLst>
            <a:pathLst>
              <a:path w="7164705">
                <a:moveTo>
                  <a:pt x="0" y="0"/>
                </a:moveTo>
                <a:lnTo>
                  <a:pt x="7164323" y="0"/>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43014" name="object 6"/>
          <p:cNvSpPr/>
          <p:nvPr/>
        </p:nvSpPr>
        <p:spPr>
          <a:xfrm>
            <a:off x="307975" y="311150"/>
            <a:ext cx="0" cy="9437688"/>
          </a:xfrm>
          <a:custGeom>
            <a:avLst/>
            <a:gdLst/>
            <a:ahLst/>
            <a:cxnLst>
              <a:cxn ang="0">
                <a:pos x="0" y="0"/>
              </a:cxn>
              <a:cxn ang="0">
                <a:pos x="0" y="9436227"/>
              </a:cxn>
            </a:cxnLst>
            <a:pathLst>
              <a:path h="9438640">
                <a:moveTo>
                  <a:pt x="0" y="0"/>
                </a:moveTo>
                <a:lnTo>
                  <a:pt x="0" y="9438131"/>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43015" name="object 7"/>
          <p:cNvSpPr/>
          <p:nvPr/>
        </p:nvSpPr>
        <p:spPr>
          <a:xfrm>
            <a:off x="7466013" y="311150"/>
            <a:ext cx="0" cy="9437688"/>
          </a:xfrm>
          <a:custGeom>
            <a:avLst/>
            <a:gdLst/>
            <a:ahLst/>
            <a:cxnLst>
              <a:cxn ang="0">
                <a:pos x="0" y="0"/>
              </a:cxn>
              <a:cxn ang="0">
                <a:pos x="0" y="9436227"/>
              </a:cxn>
            </a:cxnLst>
            <a:pathLst>
              <a:path h="9438640">
                <a:moveTo>
                  <a:pt x="0" y="0"/>
                </a:moveTo>
                <a:lnTo>
                  <a:pt x="0" y="9438131"/>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43016" name="object 8"/>
          <p:cNvSpPr/>
          <p:nvPr/>
        </p:nvSpPr>
        <p:spPr>
          <a:xfrm>
            <a:off x="304800" y="9752013"/>
            <a:ext cx="7164388" cy="0"/>
          </a:xfrm>
          <a:custGeom>
            <a:avLst/>
            <a:gdLst/>
            <a:ahLst/>
            <a:cxnLst>
              <a:cxn ang="0">
                <a:pos x="0" y="0"/>
              </a:cxn>
              <a:cxn ang="0">
                <a:pos x="7163689" y="0"/>
              </a:cxn>
            </a:cxnLst>
            <a:pathLst>
              <a:path w="7164705">
                <a:moveTo>
                  <a:pt x="0" y="0"/>
                </a:moveTo>
                <a:lnTo>
                  <a:pt x="7164323" y="0"/>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9" name="object 9"/>
          <p:cNvSpPr txBox="1">
            <a:spLocks noGrp="1"/>
          </p:cNvSpPr>
          <p:nvPr>
            <p:ph type="sldNum" sz="quarter" idx="12"/>
          </p:nvPr>
        </p:nvSpPr>
        <p:spPr>
          <a:noFill/>
        </p:spPr>
        <p:txBody>
          <a:bodyPr vert="horz" wrap="square" lIns="0" tIns="0" rIns="0" bIns="0" rtlCol="0">
            <a:spAutoFit/>
          </a:bodyPr>
          <a:lstStyle/>
          <a:p>
            <a:pPr marL="12700" marR="0" lvl="0" indent="0" algn="l" defTabSz="914400" rtl="0" eaLnBrk="1" fontAlgn="auto" latinLnBrk="0" hangingPunct="1">
              <a:lnSpc>
                <a:spcPct val="100000"/>
              </a:lnSpc>
              <a:spcBef>
                <a:spcPts val="0"/>
              </a:spcBef>
              <a:spcAft>
                <a:spcPts val="0"/>
              </a:spcAft>
              <a:buClrTx/>
              <a:buSzTx/>
              <a:buFontTx/>
              <a:buNone/>
              <a:defRPr/>
            </a:pPr>
            <a:r>
              <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rPr>
              <a:t>Pa</a:t>
            </a:r>
            <a:r>
              <a:rPr kumimoji="0" sz="1100" b="0" i="0" u="none" strike="noStrike" kern="1200" cap="none" spc="-5" normalizeH="0" baseline="0" noProof="0">
                <a:ln>
                  <a:noFill/>
                </a:ln>
                <a:solidFill>
                  <a:schemeClr val="tx1"/>
                </a:solidFill>
                <a:effectLst/>
                <a:uLnTx/>
                <a:uFillTx/>
                <a:latin typeface="Calibri" panose="020F0502020204030204"/>
                <a:ea typeface="+mn-ea"/>
                <a:cs typeface="Calibri" panose="020F0502020204030204"/>
              </a:rPr>
              <a:t>g</a:t>
            </a:r>
            <a:r>
              <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rPr>
              <a:t>e</a:t>
            </a:r>
            <a:r>
              <a:rPr kumimoji="0" sz="1100" b="0" i="0" u="none" strike="noStrike" kern="1200" cap="none" spc="-25" normalizeH="0" baseline="0" noProof="0">
                <a:ln>
                  <a:noFill/>
                </a:ln>
                <a:solidFill>
                  <a:schemeClr val="tx1"/>
                </a:solidFill>
                <a:effectLst/>
                <a:uLnTx/>
                <a:uFillTx/>
                <a:latin typeface="Times New Roman" panose="02020603050405020304"/>
                <a:ea typeface="+mn-ea"/>
                <a:cs typeface="Times New Roman" panose="02020603050405020304"/>
              </a:rPr>
              <a:t> </a:t>
            </a:r>
            <a:r>
              <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rPr>
              <a:t>|</a:t>
            </a:r>
            <a:r>
              <a:rPr kumimoji="0" sz="1100" b="0" i="0" u="none" strike="noStrike" kern="1200" cap="none" spc="-40" normalizeH="0" baseline="0" noProof="0">
                <a:ln>
                  <a:noFill/>
                </a:ln>
                <a:solidFill>
                  <a:schemeClr val="tx1"/>
                </a:solidFill>
                <a:effectLst/>
                <a:uLnTx/>
                <a:uFillTx/>
                <a:latin typeface="Times New Roman" panose="02020603050405020304"/>
                <a:ea typeface="+mn-ea"/>
                <a:cs typeface="Times New Roman" panose="02020603050405020304"/>
              </a:rPr>
              <a:t> </a:t>
            </a:r>
            <a:r>
              <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rPr>
              <a:t>26</a:t>
            </a:r>
            <a:endPar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object 2"/>
          <p:cNvSpPr txBox="1"/>
          <p:nvPr/>
        </p:nvSpPr>
        <p:spPr>
          <a:xfrm>
            <a:off x="3825875" y="4763"/>
            <a:ext cx="82550" cy="139700"/>
          </a:xfrm>
          <a:prstGeom prst="rect">
            <a:avLst/>
          </a:prstGeom>
        </p:spPr>
        <p:txBody>
          <a:bodyPr lIns="0" tIns="0" rIns="0" bIns="0">
            <a:spAutoFit/>
          </a:bodyPr>
          <a:lstStyle/>
          <a:p>
            <a:pPr marL="12700" marR="0" defTabSz="914400" eaLnBrk="1" fontAlgn="auto" hangingPunct="1">
              <a:spcBef>
                <a:spcPts val="0"/>
              </a:spcBef>
              <a:spcAft>
                <a:spcPts val="0"/>
              </a:spcAft>
              <a:buClrTx/>
              <a:buSzTx/>
              <a:buFontTx/>
              <a:buNone/>
              <a:defRPr/>
            </a:pPr>
            <a:r>
              <a:rPr kumimoji="0" sz="900" kern="1200" cap="none" spc="5" normalizeH="0" baseline="0" noProof="0" dirty="0">
                <a:latin typeface="Times New Roman" panose="02020603050405020304"/>
                <a:ea typeface="+mn-ea"/>
                <a:cs typeface="Times New Roman" panose="02020603050405020304"/>
              </a:rPr>
              <a:t>2</a:t>
            </a:r>
            <a:endParaRPr kumimoji="0" sz="900" kern="1200" cap="none" spc="0" normalizeH="0" baseline="0" noProof="0">
              <a:latin typeface="Times New Roman" panose="02020603050405020304"/>
              <a:ea typeface="+mn-ea"/>
              <a:cs typeface="Times New Roman" panose="02020603050405020304"/>
            </a:endParaRPr>
          </a:p>
        </p:txBody>
      </p:sp>
      <p:sp>
        <p:nvSpPr>
          <p:cNvPr id="45059" name="object 3"/>
          <p:cNvSpPr txBox="1"/>
          <p:nvPr/>
        </p:nvSpPr>
        <p:spPr>
          <a:xfrm>
            <a:off x="776288" y="1344613"/>
            <a:ext cx="101600" cy="177800"/>
          </a:xfrm>
          <a:prstGeom prst="rect">
            <a:avLst/>
          </a:prstGeom>
          <a:noFill/>
          <a:ln w="9525">
            <a:noFill/>
          </a:ln>
        </p:spPr>
        <p:txBody>
          <a:bodyPr lIns="0" tIns="0" rIns="0" bIns="0">
            <a:spAutoFit/>
          </a:bodyPr>
          <a:p>
            <a:pPr marL="12700" eaLnBrk="1" hangingPunct="1"/>
            <a:r>
              <a:rPr lang="en-US" altLang="en-US" sz="1200" dirty="0">
                <a:latin typeface="SimSun" panose="02010600030101010101" pitchFamily="2" charset="-122"/>
                <a:ea typeface="SimSun" panose="02010600030101010101" pitchFamily="2" charset="-122"/>
              </a:rPr>
              <a:t> </a:t>
            </a:r>
            <a:endParaRPr lang="en-US" altLang="en-US" sz="1200" dirty="0">
              <a:latin typeface="SimSun" panose="02010600030101010101" pitchFamily="2" charset="-122"/>
              <a:ea typeface="SimSun" panose="02010600030101010101" pitchFamily="2" charset="-122"/>
            </a:endParaRPr>
          </a:p>
        </p:txBody>
      </p:sp>
      <p:sp>
        <p:nvSpPr>
          <p:cNvPr id="45060" name="object 4"/>
          <p:cNvSpPr/>
          <p:nvPr/>
        </p:nvSpPr>
        <p:spPr>
          <a:xfrm>
            <a:off x="3781425" y="447675"/>
            <a:ext cx="0" cy="579438"/>
          </a:xfrm>
          <a:custGeom>
            <a:avLst/>
            <a:gdLst/>
            <a:ahLst/>
            <a:cxnLst>
              <a:cxn ang="0">
                <a:pos x="0" y="0"/>
              </a:cxn>
              <a:cxn ang="0">
                <a:pos x="0" y="579757"/>
              </a:cxn>
            </a:cxnLst>
            <a:pathLst>
              <a:path h="579119">
                <a:moveTo>
                  <a:pt x="0" y="0"/>
                </a:moveTo>
                <a:lnTo>
                  <a:pt x="0" y="579119"/>
                </a:lnTo>
              </a:path>
            </a:pathLst>
          </a:custGeom>
          <a:noFill/>
          <a:ln w="9143" cap="flat" cmpd="sng">
            <a:solidFill>
              <a:srgbClr val="A5A5A5">
                <a:alpha val="100000"/>
              </a:srgbClr>
            </a:solidFill>
            <a:prstDash val="solid"/>
            <a:round/>
            <a:headEnd type="none" w="med" len="med"/>
            <a:tailEnd type="none" w="med" len="med"/>
          </a:ln>
        </p:spPr>
        <p:txBody>
          <a:bodyPr/>
          <a:p>
            <a:endParaRPr lang="en-US"/>
          </a:p>
        </p:txBody>
      </p:sp>
      <p:sp>
        <p:nvSpPr>
          <p:cNvPr id="45061" name="object 5"/>
          <p:cNvSpPr/>
          <p:nvPr/>
        </p:nvSpPr>
        <p:spPr>
          <a:xfrm>
            <a:off x="5197475" y="447675"/>
            <a:ext cx="0" cy="579438"/>
          </a:xfrm>
          <a:custGeom>
            <a:avLst/>
            <a:gdLst/>
            <a:ahLst/>
            <a:cxnLst>
              <a:cxn ang="0">
                <a:pos x="0" y="0"/>
              </a:cxn>
              <a:cxn ang="0">
                <a:pos x="0" y="579757"/>
              </a:cxn>
            </a:cxnLst>
            <a:pathLst>
              <a:path h="579119">
                <a:moveTo>
                  <a:pt x="0" y="0"/>
                </a:moveTo>
                <a:lnTo>
                  <a:pt x="0" y="579119"/>
                </a:lnTo>
              </a:path>
            </a:pathLst>
          </a:custGeom>
          <a:noFill/>
          <a:ln w="9143" cap="flat" cmpd="sng">
            <a:solidFill>
              <a:srgbClr val="A5A5A5">
                <a:alpha val="100000"/>
              </a:srgbClr>
            </a:solidFill>
            <a:prstDash val="solid"/>
            <a:round/>
            <a:headEnd type="none" w="med" len="med"/>
            <a:tailEnd type="none" w="med" len="med"/>
          </a:ln>
        </p:spPr>
        <p:txBody>
          <a:bodyPr/>
          <a:p>
            <a:endParaRPr lang="en-US"/>
          </a:p>
        </p:txBody>
      </p:sp>
      <p:sp>
        <p:nvSpPr>
          <p:cNvPr id="45062" name="object 6"/>
          <p:cNvSpPr/>
          <p:nvPr/>
        </p:nvSpPr>
        <p:spPr>
          <a:xfrm>
            <a:off x="2728913" y="447675"/>
            <a:ext cx="0" cy="579438"/>
          </a:xfrm>
          <a:custGeom>
            <a:avLst/>
            <a:gdLst/>
            <a:ahLst/>
            <a:cxnLst>
              <a:cxn ang="0">
                <a:pos x="0" y="0"/>
              </a:cxn>
              <a:cxn ang="0">
                <a:pos x="0" y="579757"/>
              </a:cxn>
            </a:cxnLst>
            <a:pathLst>
              <a:path h="579119">
                <a:moveTo>
                  <a:pt x="0" y="0"/>
                </a:moveTo>
                <a:lnTo>
                  <a:pt x="0" y="579119"/>
                </a:lnTo>
              </a:path>
            </a:pathLst>
          </a:custGeom>
          <a:noFill/>
          <a:ln w="9143" cap="flat" cmpd="sng">
            <a:solidFill>
              <a:srgbClr val="A5A5A5">
                <a:alpha val="100000"/>
              </a:srgbClr>
            </a:solidFill>
            <a:prstDash val="solid"/>
            <a:round/>
            <a:headEnd type="none" w="med" len="med"/>
            <a:tailEnd type="none" w="med" len="med"/>
          </a:ln>
        </p:spPr>
        <p:txBody>
          <a:bodyPr/>
          <a:p>
            <a:endParaRPr lang="en-US"/>
          </a:p>
        </p:txBody>
      </p:sp>
      <p:sp>
        <p:nvSpPr>
          <p:cNvPr id="45063" name="object 7"/>
          <p:cNvSpPr/>
          <p:nvPr/>
        </p:nvSpPr>
        <p:spPr>
          <a:xfrm>
            <a:off x="304800" y="307975"/>
            <a:ext cx="7164388" cy="0"/>
          </a:xfrm>
          <a:custGeom>
            <a:avLst/>
            <a:gdLst/>
            <a:ahLst/>
            <a:cxnLst>
              <a:cxn ang="0">
                <a:pos x="0" y="0"/>
              </a:cxn>
              <a:cxn ang="0">
                <a:pos x="7163689" y="0"/>
              </a:cxn>
            </a:cxnLst>
            <a:pathLst>
              <a:path w="7164705">
                <a:moveTo>
                  <a:pt x="0" y="0"/>
                </a:moveTo>
                <a:lnTo>
                  <a:pt x="7164323" y="0"/>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45064" name="object 8"/>
          <p:cNvSpPr/>
          <p:nvPr/>
        </p:nvSpPr>
        <p:spPr>
          <a:xfrm>
            <a:off x="307975" y="311150"/>
            <a:ext cx="0" cy="9437688"/>
          </a:xfrm>
          <a:custGeom>
            <a:avLst/>
            <a:gdLst/>
            <a:ahLst/>
            <a:cxnLst>
              <a:cxn ang="0">
                <a:pos x="0" y="0"/>
              </a:cxn>
              <a:cxn ang="0">
                <a:pos x="0" y="9436227"/>
              </a:cxn>
            </a:cxnLst>
            <a:pathLst>
              <a:path h="9438640">
                <a:moveTo>
                  <a:pt x="0" y="0"/>
                </a:moveTo>
                <a:lnTo>
                  <a:pt x="0" y="9438131"/>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45065" name="object 9"/>
          <p:cNvSpPr/>
          <p:nvPr/>
        </p:nvSpPr>
        <p:spPr>
          <a:xfrm>
            <a:off x="7466013" y="311150"/>
            <a:ext cx="0" cy="9437688"/>
          </a:xfrm>
          <a:custGeom>
            <a:avLst/>
            <a:gdLst/>
            <a:ahLst/>
            <a:cxnLst>
              <a:cxn ang="0">
                <a:pos x="0" y="0"/>
              </a:cxn>
              <a:cxn ang="0">
                <a:pos x="0" y="9436227"/>
              </a:cxn>
            </a:cxnLst>
            <a:pathLst>
              <a:path h="9438640">
                <a:moveTo>
                  <a:pt x="0" y="0"/>
                </a:moveTo>
                <a:lnTo>
                  <a:pt x="0" y="9438131"/>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45066" name="object 10"/>
          <p:cNvSpPr/>
          <p:nvPr/>
        </p:nvSpPr>
        <p:spPr>
          <a:xfrm>
            <a:off x="304800" y="9752013"/>
            <a:ext cx="7164388" cy="0"/>
          </a:xfrm>
          <a:custGeom>
            <a:avLst/>
            <a:gdLst/>
            <a:ahLst/>
            <a:cxnLst>
              <a:cxn ang="0">
                <a:pos x="0" y="0"/>
              </a:cxn>
              <a:cxn ang="0">
                <a:pos x="7163689" y="0"/>
              </a:cxn>
            </a:cxnLst>
            <a:pathLst>
              <a:path w="7164705">
                <a:moveTo>
                  <a:pt x="0" y="0"/>
                </a:moveTo>
                <a:lnTo>
                  <a:pt x="7164323" y="0"/>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45067" name="Title 2"/>
          <p:cNvSpPr>
            <a:spLocks noGrp="1"/>
          </p:cNvSpPr>
          <p:nvPr>
            <p:ph type="title"/>
          </p:nvPr>
        </p:nvSpPr>
        <p:spPr>
          <a:xfrm>
            <a:off x="388938" y="401638"/>
            <a:ext cx="6994525" cy="5262562"/>
          </a:xfrm>
        </p:spPr>
        <p:txBody>
          <a:bodyPr vert="horz" wrap="square" lIns="0" tIns="0" rIns="0" bIns="0" anchor="t" anchorCtr="0">
            <a:spAutoFit/>
          </a:bodyPr>
          <a:p>
            <a:pPr>
              <a:buNone/>
            </a:pPr>
            <a:br>
              <a:rPr lang="en-US" altLang="x-none" dirty="0">
                <a:latin typeface="+mj-lt"/>
                <a:ea typeface="+mj-ea"/>
                <a:cs typeface="+mj-cs"/>
              </a:rPr>
            </a:br>
            <a:br>
              <a:rPr lang="en-IN" altLang="x-none" dirty="0">
                <a:latin typeface="+mj-lt"/>
                <a:ea typeface="+mj-ea"/>
                <a:cs typeface="+mj-cs"/>
              </a:rPr>
            </a:br>
            <a:br>
              <a:rPr lang="en-IN" altLang="x-none" dirty="0">
                <a:latin typeface="+mj-lt"/>
                <a:ea typeface="+mj-ea"/>
                <a:cs typeface="+mj-cs"/>
              </a:rPr>
            </a:br>
            <a:br>
              <a:rPr lang="en-IN" altLang="x-none" dirty="0">
                <a:latin typeface="+mj-lt"/>
                <a:ea typeface="+mj-ea"/>
                <a:cs typeface="+mj-cs"/>
              </a:rPr>
            </a:br>
            <a:br>
              <a:rPr lang="en-IN" altLang="x-none" dirty="0">
                <a:latin typeface="+mj-lt"/>
                <a:ea typeface="+mj-ea"/>
                <a:cs typeface="+mj-cs"/>
              </a:rPr>
            </a:br>
            <a:br>
              <a:rPr lang="en-IN" altLang="x-none" dirty="0">
                <a:latin typeface="+mj-lt"/>
                <a:ea typeface="+mj-ea"/>
                <a:cs typeface="+mj-cs"/>
              </a:rPr>
            </a:br>
            <a:br>
              <a:rPr lang="en-IN" altLang="x-none" dirty="0">
                <a:latin typeface="+mj-lt"/>
                <a:ea typeface="+mj-ea"/>
                <a:cs typeface="+mj-cs"/>
              </a:rPr>
            </a:br>
            <a:br>
              <a:rPr lang="en-IN" altLang="x-none" dirty="0">
                <a:latin typeface="+mj-lt"/>
                <a:ea typeface="+mj-ea"/>
                <a:cs typeface="+mj-cs"/>
              </a:rPr>
            </a:br>
            <a:br>
              <a:rPr lang="en-IN" altLang="x-none" dirty="0">
                <a:latin typeface="+mj-lt"/>
                <a:ea typeface="+mj-ea"/>
                <a:cs typeface="+mj-cs"/>
              </a:rPr>
            </a:br>
            <a:br>
              <a:rPr lang="en-IN" altLang="x-none" dirty="0">
                <a:latin typeface="+mj-lt"/>
                <a:ea typeface="+mj-ea"/>
                <a:cs typeface="+mj-cs"/>
              </a:rPr>
            </a:br>
            <a:br>
              <a:rPr lang="en-IN" altLang="x-none" dirty="0">
                <a:latin typeface="+mj-lt"/>
                <a:ea typeface="+mj-ea"/>
                <a:cs typeface="+mj-cs"/>
              </a:rPr>
            </a:br>
            <a:br>
              <a:rPr lang="en-IN" altLang="x-none" dirty="0">
                <a:latin typeface="+mj-lt"/>
                <a:ea typeface="+mj-ea"/>
                <a:cs typeface="+mj-cs"/>
              </a:rPr>
            </a:br>
            <a:br>
              <a:rPr lang="en-IN" altLang="x-none" dirty="0">
                <a:latin typeface="+mj-lt"/>
                <a:ea typeface="+mj-ea"/>
                <a:cs typeface="+mj-cs"/>
              </a:rPr>
            </a:br>
            <a:br>
              <a:rPr lang="en-IN" altLang="x-none" dirty="0">
                <a:latin typeface="+mj-lt"/>
                <a:ea typeface="+mj-ea"/>
                <a:cs typeface="+mj-cs"/>
              </a:rPr>
            </a:br>
            <a:br>
              <a:rPr lang="en-IN" altLang="x-none" dirty="0">
                <a:latin typeface="+mj-lt"/>
                <a:ea typeface="+mj-ea"/>
                <a:cs typeface="+mj-cs"/>
              </a:rPr>
            </a:br>
            <a:r>
              <a:rPr lang="en-IN" altLang="x-none" sz="7200" dirty="0">
                <a:latin typeface="+mj-lt"/>
                <a:ea typeface="+mj-ea"/>
                <a:cs typeface="+mj-cs"/>
              </a:rPr>
              <a:t>THANK YOU</a:t>
            </a:r>
            <a:endParaRPr lang="en-IN" altLang="x-none" sz="7200" dirty="0">
              <a:latin typeface="+mj-lt"/>
              <a:ea typeface="+mj-ea"/>
              <a:cs typeface="+mj-cs"/>
            </a:endParaRPr>
          </a:p>
        </p:txBody>
      </p:sp>
      <p:sp>
        <p:nvSpPr>
          <p:cNvPr id="11" name="object 11"/>
          <p:cNvSpPr txBox="1">
            <a:spLocks noGrp="1"/>
          </p:cNvSpPr>
          <p:nvPr>
            <p:ph type="sldNum" sz="quarter" idx="12"/>
          </p:nvPr>
        </p:nvSpPr>
        <p:spPr>
          <a:noFill/>
        </p:spPr>
        <p:txBody>
          <a:bodyPr vert="horz" wrap="square" lIns="0" tIns="0" rIns="0" bIns="0" rtlCol="0">
            <a:spAutoFit/>
          </a:bodyPr>
          <a:lstStyle/>
          <a:p>
            <a:pPr marL="12700" marR="0" lvl="0" indent="0" algn="l" defTabSz="914400" rtl="0" eaLnBrk="1" fontAlgn="auto" latinLnBrk="0" hangingPunct="1">
              <a:lnSpc>
                <a:spcPct val="100000"/>
              </a:lnSpc>
              <a:spcBef>
                <a:spcPts val="0"/>
              </a:spcBef>
              <a:spcAft>
                <a:spcPts val="0"/>
              </a:spcAft>
              <a:buClrTx/>
              <a:buSzTx/>
              <a:buFontTx/>
              <a:buNone/>
              <a:defRPr/>
            </a:pPr>
            <a:r>
              <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rPr>
              <a:t>Pa</a:t>
            </a:r>
            <a:r>
              <a:rPr kumimoji="0" sz="1100" b="0" i="0" u="none" strike="noStrike" kern="1200" cap="none" spc="-5" normalizeH="0" baseline="0" noProof="0">
                <a:ln>
                  <a:noFill/>
                </a:ln>
                <a:solidFill>
                  <a:schemeClr val="tx1"/>
                </a:solidFill>
                <a:effectLst/>
                <a:uLnTx/>
                <a:uFillTx/>
                <a:latin typeface="Calibri" panose="020F0502020204030204"/>
                <a:ea typeface="+mn-ea"/>
                <a:cs typeface="Calibri" panose="020F0502020204030204"/>
              </a:rPr>
              <a:t>g</a:t>
            </a:r>
            <a:r>
              <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rPr>
              <a:t>e</a:t>
            </a:r>
            <a:r>
              <a:rPr kumimoji="0" sz="1100" b="0" i="0" u="none" strike="noStrike" kern="1200" cap="none" spc="-25" normalizeH="0" baseline="0" noProof="0">
                <a:ln>
                  <a:noFill/>
                </a:ln>
                <a:solidFill>
                  <a:schemeClr val="tx1"/>
                </a:solidFill>
                <a:effectLst/>
                <a:uLnTx/>
                <a:uFillTx/>
                <a:latin typeface="Times New Roman" panose="02020603050405020304"/>
                <a:ea typeface="+mn-ea"/>
                <a:cs typeface="Times New Roman" panose="02020603050405020304"/>
              </a:rPr>
              <a:t> </a:t>
            </a:r>
            <a:r>
              <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rPr>
              <a:t>|</a:t>
            </a:r>
            <a:r>
              <a:rPr kumimoji="0" sz="1100" b="0" i="0" u="none" strike="noStrike" kern="1200" cap="none" spc="-40" normalizeH="0" baseline="0" noProof="0">
                <a:ln>
                  <a:noFill/>
                </a:ln>
                <a:solidFill>
                  <a:schemeClr val="tx1"/>
                </a:solidFill>
                <a:effectLst/>
                <a:uLnTx/>
                <a:uFillTx/>
                <a:latin typeface="Times New Roman" panose="02020603050405020304"/>
                <a:ea typeface="+mn-ea"/>
                <a:cs typeface="Times New Roman" panose="02020603050405020304"/>
              </a:rPr>
              <a:t> </a:t>
            </a:r>
            <a:r>
              <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rPr>
              <a:t>27</a:t>
            </a:r>
            <a:endPar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146" name="object 2"/>
          <p:cNvSpPr txBox="1"/>
          <p:nvPr/>
        </p:nvSpPr>
        <p:spPr>
          <a:xfrm>
            <a:off x="3825875" y="4763"/>
            <a:ext cx="82550" cy="139700"/>
          </a:xfrm>
          <a:prstGeom prst="rect">
            <a:avLst/>
          </a:prstGeom>
          <a:noFill/>
          <a:ln w="9525">
            <a:noFill/>
          </a:ln>
        </p:spPr>
        <p:txBody>
          <a:bodyPr lIns="0" tIns="0" rIns="0" bIns="0">
            <a:spAutoFit/>
          </a:bodyPr>
          <a:p>
            <a:pPr marL="12700" eaLnBrk="1" hangingPunct="1"/>
            <a:r>
              <a:rPr lang="en-US" altLang="en-US" sz="900" dirty="0">
                <a:latin typeface="Times New Roman" panose="02020603050405020304" pitchFamily="18" charset="0"/>
                <a:cs typeface="Times New Roman" panose="02020603050405020304" pitchFamily="18" charset="0"/>
              </a:rPr>
              <a:t>2</a:t>
            </a:r>
            <a:endParaRPr lang="en-US" altLang="en-US" sz="900" dirty="0">
              <a:latin typeface="Times New Roman" panose="02020603050405020304" pitchFamily="18" charset="0"/>
              <a:ea typeface="Times New Roman" panose="02020603050405020304" pitchFamily="18" charset="0"/>
            </a:endParaRPr>
          </a:p>
        </p:txBody>
      </p:sp>
      <p:sp>
        <p:nvSpPr>
          <p:cNvPr id="6147" name="object 3"/>
          <p:cNvSpPr txBox="1"/>
          <p:nvPr/>
        </p:nvSpPr>
        <p:spPr>
          <a:xfrm>
            <a:off x="901700" y="1709738"/>
            <a:ext cx="5972175" cy="1860550"/>
          </a:xfrm>
          <a:prstGeom prst="rect">
            <a:avLst/>
          </a:prstGeom>
          <a:noFill/>
          <a:ln w="9525">
            <a:noFill/>
          </a:ln>
        </p:spPr>
        <p:txBody>
          <a:bodyPr lIns="0" tIns="0" rIns="0" bIns="0">
            <a:spAutoFit/>
          </a:bodyPr>
          <a:p>
            <a:pPr marL="1619250" eaLnBrk="1" hangingPunct="1"/>
            <a:r>
              <a:rPr lang="en-US" altLang="en-US" sz="1600" dirty="0">
                <a:latin typeface="Times New Roman" panose="02020603050405020304" pitchFamily="18" charset="0"/>
                <a:cs typeface="Times New Roman" panose="02020603050405020304" pitchFamily="18" charset="0"/>
              </a:rPr>
              <a:t>ABSTRACT OF THE PROJECT</a:t>
            </a:r>
            <a:endParaRPr lang="en-US" altLang="en-US" sz="1600" dirty="0">
              <a:latin typeface="Times New Roman" panose="02020603050405020304" pitchFamily="18" charset="0"/>
              <a:cs typeface="Times New Roman" panose="02020603050405020304" pitchFamily="18" charset="0"/>
            </a:endParaRPr>
          </a:p>
          <a:p>
            <a:pPr marL="1619250" algn="just" eaLnBrk="1" hangingPunct="1">
              <a:lnSpc>
                <a:spcPct val="144000"/>
              </a:lnSpc>
              <a:spcBef>
                <a:spcPts val="425"/>
              </a:spcBef>
            </a:pPr>
            <a:r>
              <a:rPr lang="en-US" altLang="en-US" sz="1200" dirty="0">
                <a:latin typeface="Times New Roman" panose="02020603050405020304" pitchFamily="18" charset="0"/>
                <a:cs typeface="Times New Roman" panose="02020603050405020304" pitchFamily="18" charset="0"/>
              </a:rPr>
              <a:t>This project focuses on performing a comprehensive analysis of e-commerce sales datato uncover actionable  insights  and  support  data-driven  decision-making  for  online  retail  businesses.  The analysis involves multiple key components, starting with the exploration of historical sales data, customer behavior, and product performance to identify patterns and trends. We aim to assess the influence of factors such as pricing strategies, seasonal variations, promotional campaigns, and customer demographics on sales performance.</a:t>
            </a:r>
            <a:endParaRPr lang="en-US" altLang="en-US" sz="1200" dirty="0">
              <a:latin typeface="Times New Roman" panose="02020603050405020304" pitchFamily="18" charset="0"/>
              <a:ea typeface="Times New Roman" panose="02020603050405020304" pitchFamily="18" charset="0"/>
            </a:endParaRPr>
          </a:p>
        </p:txBody>
      </p:sp>
      <p:sp>
        <p:nvSpPr>
          <p:cNvPr id="6148" name="object 4"/>
          <p:cNvSpPr txBox="1"/>
          <p:nvPr/>
        </p:nvSpPr>
        <p:spPr>
          <a:xfrm>
            <a:off x="901700" y="4078288"/>
            <a:ext cx="5969000" cy="1227137"/>
          </a:xfrm>
          <a:prstGeom prst="rect">
            <a:avLst/>
          </a:prstGeom>
          <a:noFill/>
          <a:ln w="9525">
            <a:noFill/>
          </a:ln>
        </p:spPr>
        <p:txBody>
          <a:bodyPr lIns="0" tIns="0" rIns="0" bIns="0">
            <a:spAutoFit/>
          </a:bodyPr>
          <a:p>
            <a:pPr marL="12700" algn="just" eaLnBrk="1" hangingPunct="1">
              <a:lnSpc>
                <a:spcPct val="144000"/>
              </a:lnSpc>
            </a:pPr>
            <a:r>
              <a:rPr lang="en-US" altLang="en-US" sz="1200" b="1" dirty="0">
                <a:latin typeface="Times New Roman" panose="02020603050405020304" pitchFamily="18" charset="0"/>
                <a:cs typeface="Times New Roman" panose="02020603050405020304" pitchFamily="18" charset="0"/>
              </a:rPr>
              <a:t>The  project  utilizes  advanced  data  preprocessing  techniques  to  clean  and  transform  raw data,  followed  by  exploratory  data  analysis  (EDA)  to  visualize  trends  and  relationships among   various   factors.   Predictive   modeling   approaches,   including   regression   and classification algorithms, are employed to forecast future sales, predict demand for specific products, and segment customers based on purchasing behavior.</a:t>
            </a:r>
            <a:endParaRPr lang="en-US" altLang="en-US" sz="1200" dirty="0">
              <a:latin typeface="Times New Roman" panose="02020603050405020304" pitchFamily="18" charset="0"/>
              <a:ea typeface="Times New Roman" panose="02020603050405020304" pitchFamily="18" charset="0"/>
            </a:endParaRPr>
          </a:p>
        </p:txBody>
      </p:sp>
      <p:sp>
        <p:nvSpPr>
          <p:cNvPr id="6149" name="object 5"/>
          <p:cNvSpPr txBox="1"/>
          <p:nvPr/>
        </p:nvSpPr>
        <p:spPr>
          <a:xfrm>
            <a:off x="901700" y="5813425"/>
            <a:ext cx="5973763" cy="1228725"/>
          </a:xfrm>
          <a:prstGeom prst="rect">
            <a:avLst/>
          </a:prstGeom>
          <a:noFill/>
          <a:ln w="9525">
            <a:noFill/>
          </a:ln>
        </p:spPr>
        <p:txBody>
          <a:bodyPr lIns="0" tIns="0" rIns="0" bIns="0">
            <a:spAutoFit/>
          </a:bodyPr>
          <a:p>
            <a:pPr marL="12700" algn="just" eaLnBrk="1" hangingPunct="1">
              <a:lnSpc>
                <a:spcPct val="144000"/>
              </a:lnSpc>
            </a:pPr>
            <a:r>
              <a:rPr lang="en-US" altLang="en-US" sz="1200" b="1" dirty="0">
                <a:latin typeface="Times New Roman" panose="02020603050405020304" pitchFamily="18" charset="0"/>
                <a:cs typeface="Times New Roman" panose="02020603050405020304" pitchFamily="18" charset="0"/>
              </a:rPr>
              <a:t>Key findings from the analysis will be presented, highlighting the most influential drivers of sales  performance,  including  insights  into  product  categories,  customer  segments,  and seasonality  effects.  Furthermore,  the  study  provides  recommendations  for  optimizing marketing strategies, improving inventory management, and enhancing customer retention to drive revenue growth in the competitive e-commerce landscape.</a:t>
            </a:r>
            <a:endParaRPr lang="en-US" altLang="en-US" sz="1200" dirty="0">
              <a:latin typeface="Times New Roman" panose="02020603050405020304" pitchFamily="18" charset="0"/>
              <a:ea typeface="Times New Roman" panose="02020603050405020304" pitchFamily="18" charset="0"/>
            </a:endParaRPr>
          </a:p>
        </p:txBody>
      </p:sp>
      <p:sp>
        <p:nvSpPr>
          <p:cNvPr id="6150" name="object 6"/>
          <p:cNvSpPr txBox="1"/>
          <p:nvPr/>
        </p:nvSpPr>
        <p:spPr>
          <a:xfrm>
            <a:off x="901700" y="7550150"/>
            <a:ext cx="5972175" cy="701675"/>
          </a:xfrm>
          <a:prstGeom prst="rect">
            <a:avLst/>
          </a:prstGeom>
          <a:noFill/>
          <a:ln w="9525">
            <a:noFill/>
          </a:ln>
        </p:spPr>
        <p:txBody>
          <a:bodyPr lIns="0" tIns="0" rIns="0" bIns="0">
            <a:spAutoFit/>
          </a:bodyPr>
          <a:p>
            <a:pPr marL="12700" algn="just" eaLnBrk="1" hangingPunct="1">
              <a:lnSpc>
                <a:spcPct val="143000"/>
              </a:lnSpc>
            </a:pPr>
            <a:r>
              <a:rPr lang="en-US" altLang="en-US" sz="1200" b="1" dirty="0">
                <a:latin typeface="Times New Roman" panose="02020603050405020304" pitchFamily="18" charset="0"/>
                <a:cs typeface="Times New Roman" panose="02020603050405020304" pitchFamily="18" charset="0"/>
              </a:rPr>
              <a:t>This  project  leverages  statistical  analysis,  machine  learning  models,  and  visualization techniques  to  generate  insights  that  can  guide  e-commerce  businesses  toward  improving their operational efficiency and maximizing profitability.</a:t>
            </a:r>
            <a:endParaRPr lang="en-US" altLang="en-US" sz="1200" dirty="0">
              <a:latin typeface="Times New Roman" panose="02020603050405020304" pitchFamily="18" charset="0"/>
              <a:ea typeface="Times New Roman" panose="02020603050405020304" pitchFamily="18" charset="0"/>
            </a:endParaRPr>
          </a:p>
        </p:txBody>
      </p:sp>
      <p:sp>
        <p:nvSpPr>
          <p:cNvPr id="6151" name="object 7"/>
          <p:cNvSpPr txBox="1"/>
          <p:nvPr/>
        </p:nvSpPr>
        <p:spPr>
          <a:xfrm>
            <a:off x="901700" y="9102725"/>
            <a:ext cx="5972175" cy="438150"/>
          </a:xfrm>
          <a:prstGeom prst="rect">
            <a:avLst/>
          </a:prstGeom>
          <a:noFill/>
          <a:ln w="9525">
            <a:noFill/>
          </a:ln>
        </p:spPr>
        <p:txBody>
          <a:bodyPr lIns="0" tIns="0" rIns="0" bIns="0">
            <a:spAutoFit/>
          </a:bodyPr>
          <a:p>
            <a:pPr marL="12700" eaLnBrk="1" hangingPunct="1">
              <a:lnSpc>
                <a:spcPct val="143000"/>
              </a:lnSpc>
            </a:pPr>
            <a:r>
              <a:rPr lang="en-US" altLang="en-US" sz="1200" b="1" dirty="0">
                <a:latin typeface="Times New Roman" panose="02020603050405020304" pitchFamily="18" charset="0"/>
                <a:cs typeface="Times New Roman" panose="02020603050405020304" pitchFamily="18" charset="0"/>
              </a:rPr>
              <a:t>Key objectives, methods, and outcomes of the e-commerce sales analysis project, and how it will benefit businesses in making informed decisions</a:t>
            </a:r>
            <a:endParaRPr lang="en-US" altLang="en-US" sz="1200" dirty="0">
              <a:latin typeface="Times New Roman" panose="02020603050405020304" pitchFamily="18" charset="0"/>
              <a:ea typeface="Times New Roman" panose="02020603050405020304" pitchFamily="18" charset="0"/>
            </a:endParaRPr>
          </a:p>
        </p:txBody>
      </p:sp>
      <p:sp>
        <p:nvSpPr>
          <p:cNvPr id="6152" name="object 8"/>
          <p:cNvSpPr/>
          <p:nvPr/>
        </p:nvSpPr>
        <p:spPr>
          <a:xfrm>
            <a:off x="896938" y="1985963"/>
            <a:ext cx="5980112" cy="0"/>
          </a:xfrm>
          <a:custGeom>
            <a:avLst/>
            <a:gdLst/>
            <a:ahLst/>
            <a:cxnLst>
              <a:cxn ang="0">
                <a:pos x="0" y="0"/>
              </a:cxn>
              <a:cxn ang="0">
                <a:pos x="5979153" y="0"/>
              </a:cxn>
            </a:cxnLst>
            <a:pathLst>
              <a:path w="5981065">
                <a:moveTo>
                  <a:pt x="0" y="0"/>
                </a:moveTo>
                <a:lnTo>
                  <a:pt x="5981059" y="0"/>
                </a:lnTo>
              </a:path>
            </a:pathLst>
          </a:custGeom>
          <a:noFill/>
          <a:ln w="7627" cap="flat" cmpd="sng">
            <a:solidFill>
              <a:srgbClr val="000000">
                <a:alpha val="100000"/>
              </a:srgbClr>
            </a:solidFill>
            <a:prstDash val="solid"/>
            <a:round/>
            <a:headEnd type="none" w="med" len="med"/>
            <a:tailEnd type="none" w="med" len="med"/>
          </a:ln>
        </p:spPr>
        <p:txBody>
          <a:bodyPr/>
          <a:p>
            <a:endParaRPr lang="en-US"/>
          </a:p>
        </p:txBody>
      </p:sp>
      <p:sp>
        <p:nvSpPr>
          <p:cNvPr id="6153" name="object 9"/>
          <p:cNvSpPr/>
          <p:nvPr/>
        </p:nvSpPr>
        <p:spPr>
          <a:xfrm>
            <a:off x="304800" y="307975"/>
            <a:ext cx="7164388" cy="0"/>
          </a:xfrm>
          <a:custGeom>
            <a:avLst/>
            <a:gdLst/>
            <a:ahLst/>
            <a:cxnLst>
              <a:cxn ang="0">
                <a:pos x="0" y="0"/>
              </a:cxn>
              <a:cxn ang="0">
                <a:pos x="7163689" y="0"/>
              </a:cxn>
            </a:cxnLst>
            <a:pathLst>
              <a:path w="7164705">
                <a:moveTo>
                  <a:pt x="0" y="0"/>
                </a:moveTo>
                <a:lnTo>
                  <a:pt x="7164323" y="0"/>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6154" name="object 10"/>
          <p:cNvSpPr/>
          <p:nvPr/>
        </p:nvSpPr>
        <p:spPr>
          <a:xfrm>
            <a:off x="307975" y="311150"/>
            <a:ext cx="0" cy="9437688"/>
          </a:xfrm>
          <a:custGeom>
            <a:avLst/>
            <a:gdLst/>
            <a:ahLst/>
            <a:cxnLst>
              <a:cxn ang="0">
                <a:pos x="0" y="0"/>
              </a:cxn>
              <a:cxn ang="0">
                <a:pos x="0" y="9436227"/>
              </a:cxn>
            </a:cxnLst>
            <a:pathLst>
              <a:path h="9438640">
                <a:moveTo>
                  <a:pt x="0" y="0"/>
                </a:moveTo>
                <a:lnTo>
                  <a:pt x="0" y="9438131"/>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6155" name="object 11"/>
          <p:cNvSpPr/>
          <p:nvPr/>
        </p:nvSpPr>
        <p:spPr>
          <a:xfrm>
            <a:off x="7466013" y="311150"/>
            <a:ext cx="0" cy="9437688"/>
          </a:xfrm>
          <a:custGeom>
            <a:avLst/>
            <a:gdLst/>
            <a:ahLst/>
            <a:cxnLst>
              <a:cxn ang="0">
                <a:pos x="0" y="0"/>
              </a:cxn>
              <a:cxn ang="0">
                <a:pos x="0" y="9436227"/>
              </a:cxn>
            </a:cxnLst>
            <a:pathLst>
              <a:path h="9438640">
                <a:moveTo>
                  <a:pt x="0" y="0"/>
                </a:moveTo>
                <a:lnTo>
                  <a:pt x="0" y="9438131"/>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6156" name="object 12"/>
          <p:cNvSpPr/>
          <p:nvPr/>
        </p:nvSpPr>
        <p:spPr>
          <a:xfrm>
            <a:off x="304800" y="9752013"/>
            <a:ext cx="7164388" cy="0"/>
          </a:xfrm>
          <a:custGeom>
            <a:avLst/>
            <a:gdLst/>
            <a:ahLst/>
            <a:cxnLst>
              <a:cxn ang="0">
                <a:pos x="0" y="0"/>
              </a:cxn>
              <a:cxn ang="0">
                <a:pos x="7163689" y="0"/>
              </a:cxn>
            </a:cxnLst>
            <a:pathLst>
              <a:path w="7164705">
                <a:moveTo>
                  <a:pt x="0" y="0"/>
                </a:moveTo>
                <a:lnTo>
                  <a:pt x="7164323" y="0"/>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13" name="object 13"/>
          <p:cNvSpPr txBox="1">
            <a:spLocks noGrp="1"/>
          </p:cNvSpPr>
          <p:nvPr>
            <p:ph type="sldNum" sz="quarter" idx="12"/>
          </p:nvPr>
        </p:nvSpPr>
        <p:spPr>
          <a:noFill/>
        </p:spPr>
        <p:txBody>
          <a:bodyPr vert="horz" wrap="square" lIns="0" tIns="0" rIns="0" bIns="0" rtlCol="0">
            <a:spAutoFit/>
          </a:bodyPr>
          <a:lstStyle/>
          <a:p>
            <a:pPr marL="12700" marR="0" lvl="0" indent="0" algn="l" defTabSz="914400" rtl="0" eaLnBrk="1" fontAlgn="auto" latinLnBrk="0" hangingPunct="1">
              <a:lnSpc>
                <a:spcPct val="100000"/>
              </a:lnSpc>
              <a:spcBef>
                <a:spcPts val="0"/>
              </a:spcBef>
              <a:spcAft>
                <a:spcPts val="0"/>
              </a:spcAft>
              <a:buClrTx/>
              <a:buSzTx/>
              <a:buFontTx/>
              <a:buNone/>
              <a:defRPr/>
            </a:pPr>
            <a:r>
              <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rPr>
              <a:t>Pa</a:t>
            </a:r>
            <a:r>
              <a:rPr kumimoji="0" sz="1100" b="0" i="0" u="none" strike="noStrike" kern="1200" cap="none" spc="-5" normalizeH="0" baseline="0" noProof="0">
                <a:ln>
                  <a:noFill/>
                </a:ln>
                <a:solidFill>
                  <a:schemeClr val="tx1"/>
                </a:solidFill>
                <a:effectLst/>
                <a:uLnTx/>
                <a:uFillTx/>
                <a:latin typeface="Calibri" panose="020F0502020204030204"/>
                <a:ea typeface="+mn-ea"/>
                <a:cs typeface="Calibri" panose="020F0502020204030204"/>
              </a:rPr>
              <a:t>g</a:t>
            </a:r>
            <a:r>
              <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rPr>
              <a:t>e</a:t>
            </a:r>
            <a:r>
              <a:rPr kumimoji="0" sz="1100" b="0" i="0" u="none" strike="noStrike" kern="1200" cap="none" spc="-25" normalizeH="0" baseline="0" noProof="0">
                <a:ln>
                  <a:noFill/>
                </a:ln>
                <a:solidFill>
                  <a:schemeClr val="tx1"/>
                </a:solidFill>
                <a:effectLst/>
                <a:uLnTx/>
                <a:uFillTx/>
                <a:latin typeface="Times New Roman" panose="02020603050405020304"/>
                <a:ea typeface="+mn-ea"/>
                <a:cs typeface="Times New Roman" panose="02020603050405020304"/>
              </a:rPr>
              <a:t> </a:t>
            </a:r>
            <a:r>
              <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rPr>
              <a:t>|</a:t>
            </a:r>
            <a:r>
              <a:rPr kumimoji="0" sz="1100" b="0" i="0" u="none" strike="noStrike" kern="1200" cap="none" spc="-40" normalizeH="0" baseline="0" noProof="0">
                <a:ln>
                  <a:noFill/>
                </a:ln>
                <a:solidFill>
                  <a:schemeClr val="tx1"/>
                </a:solidFill>
                <a:effectLst/>
                <a:uLnTx/>
                <a:uFillTx/>
                <a:latin typeface="Times New Roman" panose="02020603050405020304"/>
                <a:ea typeface="+mn-ea"/>
                <a:cs typeface="Times New Roman" panose="02020603050405020304"/>
              </a:rPr>
              <a:t> </a:t>
            </a:r>
            <a:r>
              <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rPr>
              <a:t>2</a:t>
            </a:r>
            <a:endPar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194" name="object 2"/>
          <p:cNvSpPr txBox="1"/>
          <p:nvPr/>
        </p:nvSpPr>
        <p:spPr>
          <a:xfrm>
            <a:off x="3825875" y="4763"/>
            <a:ext cx="82550" cy="139700"/>
          </a:xfrm>
          <a:prstGeom prst="rect">
            <a:avLst/>
          </a:prstGeom>
          <a:noFill/>
          <a:ln w="9525">
            <a:noFill/>
          </a:ln>
        </p:spPr>
        <p:txBody>
          <a:bodyPr lIns="0" tIns="0" rIns="0" bIns="0">
            <a:spAutoFit/>
          </a:bodyPr>
          <a:p>
            <a:pPr marL="12700" eaLnBrk="1" hangingPunct="1"/>
            <a:r>
              <a:rPr lang="en-US" altLang="en-US" sz="900" dirty="0">
                <a:latin typeface="Times New Roman" panose="02020603050405020304" pitchFamily="18" charset="0"/>
                <a:cs typeface="Times New Roman" panose="02020603050405020304" pitchFamily="18" charset="0"/>
              </a:rPr>
              <a:t>3</a:t>
            </a:r>
            <a:endParaRPr lang="en-US" altLang="en-US" sz="900" dirty="0">
              <a:latin typeface="Times New Roman" panose="02020603050405020304" pitchFamily="18" charset="0"/>
              <a:ea typeface="Times New Roman" panose="02020603050405020304" pitchFamily="18" charset="0"/>
            </a:endParaRPr>
          </a:p>
        </p:txBody>
      </p:sp>
      <p:sp>
        <p:nvSpPr>
          <p:cNvPr id="8195" name="object 3"/>
          <p:cNvSpPr txBox="1"/>
          <p:nvPr/>
        </p:nvSpPr>
        <p:spPr>
          <a:xfrm>
            <a:off x="901700" y="1533525"/>
            <a:ext cx="4087813" cy="5378450"/>
          </a:xfrm>
          <a:prstGeom prst="rect">
            <a:avLst/>
          </a:prstGeom>
          <a:noFill/>
          <a:ln w="9525">
            <a:noFill/>
          </a:ln>
        </p:spPr>
        <p:txBody>
          <a:bodyPr lIns="0" tIns="0" rIns="0" bIns="0">
            <a:spAutoFit/>
          </a:bodyPr>
          <a:p>
            <a:pPr marL="1889125" eaLnBrk="1" hangingPunct="1"/>
            <a:r>
              <a:rPr lang="en-US" altLang="en-US" sz="1600" b="1" dirty="0">
                <a:latin typeface="Times New Roman" panose="02020603050405020304" pitchFamily="18" charset="0"/>
                <a:cs typeface="Times New Roman" panose="02020603050405020304" pitchFamily="18" charset="0"/>
              </a:rPr>
              <a:t>TABLE OF CONTENTS</a:t>
            </a:r>
            <a:endParaRPr lang="en-US" altLang="en-US" sz="1600" dirty="0">
              <a:latin typeface="Times New Roman" panose="02020603050405020304" pitchFamily="18" charset="0"/>
              <a:cs typeface="Times New Roman" panose="02020603050405020304" pitchFamily="18" charset="0"/>
            </a:endParaRPr>
          </a:p>
          <a:p>
            <a:pPr marL="1889125" eaLnBrk="1" hangingPunct="1">
              <a:lnSpc>
                <a:spcPct val="139000"/>
              </a:lnSpc>
              <a:spcBef>
                <a:spcPts val="790"/>
              </a:spcBef>
            </a:pPr>
            <a:r>
              <a:rPr lang="en-US" altLang="en-US" sz="1400" b="1" dirty="0">
                <a:latin typeface="Times New Roman" panose="02020603050405020304" pitchFamily="18" charset="0"/>
                <a:cs typeface="Times New Roman" panose="02020603050405020304" pitchFamily="18" charset="0"/>
              </a:rPr>
              <a:t>Chapter 1. Introduction Chapter 2.  Literature Review Chapter 3. Data Collection and Methodology</a:t>
            </a:r>
            <a:endParaRPr lang="en-US" altLang="en-US" sz="1400" dirty="0">
              <a:latin typeface="Times New Roman" panose="02020603050405020304" pitchFamily="18" charset="0"/>
              <a:cs typeface="Times New Roman" panose="02020603050405020304" pitchFamily="18" charset="0"/>
            </a:endParaRPr>
          </a:p>
          <a:p>
            <a:pPr marL="1889125" eaLnBrk="1" hangingPunct="1">
              <a:lnSpc>
                <a:spcPts val="2350"/>
              </a:lnSpc>
              <a:spcBef>
                <a:spcPts val="175"/>
              </a:spcBef>
            </a:pPr>
            <a:r>
              <a:rPr lang="en-US" altLang="en-US" sz="1400" b="1" dirty="0">
                <a:latin typeface="Times New Roman" panose="02020603050405020304" pitchFamily="18" charset="0"/>
                <a:cs typeface="Times New Roman" panose="02020603050405020304" pitchFamily="18" charset="0"/>
              </a:rPr>
              <a:t>Chapter 4. E-Commerce Sales Trends Analysis</a:t>
            </a:r>
            <a:endParaRPr lang="en-US" altLang="en-US" sz="1400" dirty="0">
              <a:latin typeface="Times New Roman" panose="02020603050405020304" pitchFamily="18" charset="0"/>
              <a:cs typeface="Times New Roman" panose="02020603050405020304" pitchFamily="18" charset="0"/>
            </a:endParaRPr>
          </a:p>
          <a:p>
            <a:pPr marL="1889125" eaLnBrk="1" hangingPunct="1">
              <a:spcBef>
                <a:spcPts val="450"/>
              </a:spcBef>
            </a:pPr>
            <a:r>
              <a:rPr lang="en-US" altLang="en-US" sz="1400" b="1" dirty="0">
                <a:latin typeface="Times New Roman" panose="02020603050405020304" pitchFamily="18" charset="0"/>
                <a:cs typeface="Times New Roman" panose="02020603050405020304" pitchFamily="18" charset="0"/>
              </a:rPr>
              <a:t>Chapter 5. Factors Influencing E-</a:t>
            </a:r>
            <a:endParaRPr lang="en-US" altLang="en-US" sz="1400" dirty="0">
              <a:latin typeface="Times New Roman" panose="02020603050405020304" pitchFamily="18" charset="0"/>
              <a:cs typeface="Times New Roman" panose="02020603050405020304" pitchFamily="18" charset="0"/>
            </a:endParaRPr>
          </a:p>
          <a:p>
            <a:pPr marL="1889125" eaLnBrk="1" hangingPunct="1">
              <a:spcBef>
                <a:spcPts val="675"/>
              </a:spcBef>
            </a:pPr>
            <a:r>
              <a:rPr lang="en-US" altLang="en-US" sz="1400" b="1" dirty="0">
                <a:latin typeface="Times New Roman" panose="02020603050405020304" pitchFamily="18" charset="0"/>
                <a:cs typeface="Times New Roman" panose="02020603050405020304" pitchFamily="18" charset="0"/>
              </a:rPr>
              <a:t>Commerce Sales</a:t>
            </a:r>
            <a:endParaRPr lang="en-US" altLang="en-US" sz="1400" dirty="0">
              <a:latin typeface="Times New Roman" panose="02020603050405020304" pitchFamily="18" charset="0"/>
              <a:cs typeface="Times New Roman" panose="02020603050405020304" pitchFamily="18" charset="0"/>
            </a:endParaRPr>
          </a:p>
          <a:p>
            <a:pPr marL="1889125" eaLnBrk="1" hangingPunct="1">
              <a:lnSpc>
                <a:spcPts val="2340"/>
              </a:lnSpc>
              <a:spcBef>
                <a:spcPts val="175"/>
              </a:spcBef>
            </a:pPr>
            <a:r>
              <a:rPr lang="en-US" altLang="en-US" sz="1400" b="1" dirty="0">
                <a:latin typeface="Times New Roman" panose="02020603050405020304" pitchFamily="18" charset="0"/>
                <a:cs typeface="Times New Roman" panose="02020603050405020304" pitchFamily="18" charset="0"/>
              </a:rPr>
              <a:t>Chapter 6. Impact of Technology on E- Commerce Sales</a:t>
            </a:r>
            <a:endParaRPr lang="en-US" altLang="en-US" sz="1400" dirty="0">
              <a:latin typeface="Times New Roman" panose="02020603050405020304" pitchFamily="18" charset="0"/>
              <a:cs typeface="Times New Roman" panose="02020603050405020304" pitchFamily="18" charset="0"/>
            </a:endParaRPr>
          </a:p>
          <a:p>
            <a:pPr marL="1889125" eaLnBrk="1" hangingPunct="1">
              <a:spcBef>
                <a:spcPts val="475"/>
              </a:spcBef>
            </a:pPr>
            <a:r>
              <a:rPr lang="en-US" altLang="en-US" sz="1400" b="1" dirty="0">
                <a:latin typeface="Times New Roman" panose="02020603050405020304" pitchFamily="18" charset="0"/>
                <a:cs typeface="Times New Roman" panose="02020603050405020304" pitchFamily="18" charset="0"/>
              </a:rPr>
              <a:t>Chapter 7. Challenges in E-Commerce</a:t>
            </a:r>
            <a:endParaRPr lang="en-US" altLang="en-US" sz="1400" dirty="0">
              <a:latin typeface="Times New Roman" panose="02020603050405020304" pitchFamily="18" charset="0"/>
              <a:cs typeface="Times New Roman" panose="02020603050405020304" pitchFamily="18" charset="0"/>
            </a:endParaRPr>
          </a:p>
          <a:p>
            <a:pPr marL="1889125" eaLnBrk="1" hangingPunct="1">
              <a:spcBef>
                <a:spcPts val="665"/>
              </a:spcBef>
            </a:pPr>
            <a:r>
              <a:rPr lang="en-US" altLang="en-US" sz="1400" b="1" dirty="0">
                <a:latin typeface="Times New Roman" panose="02020603050405020304" pitchFamily="18" charset="0"/>
                <a:cs typeface="Times New Roman" panose="02020603050405020304" pitchFamily="18" charset="0"/>
              </a:rPr>
              <a:t>Sales</a:t>
            </a:r>
            <a:endParaRPr lang="en-US" altLang="en-US" sz="1400" dirty="0">
              <a:latin typeface="Times New Roman" panose="02020603050405020304" pitchFamily="18" charset="0"/>
              <a:cs typeface="Times New Roman" panose="02020603050405020304" pitchFamily="18" charset="0"/>
            </a:endParaRPr>
          </a:p>
          <a:p>
            <a:pPr marL="1889125" eaLnBrk="1" hangingPunct="1">
              <a:lnSpc>
                <a:spcPct val="139000"/>
              </a:lnSpc>
            </a:pPr>
            <a:r>
              <a:rPr lang="en-US" altLang="en-US" sz="1400" b="1" dirty="0">
                <a:latin typeface="Times New Roman" panose="02020603050405020304" pitchFamily="18" charset="0"/>
                <a:cs typeface="Times New Roman" panose="02020603050405020304" pitchFamily="18" charset="0"/>
              </a:rPr>
              <a:t>Chapter 8. Case Studies and Industry Examples</a:t>
            </a:r>
            <a:endParaRPr lang="en-US" altLang="en-US" sz="1400" dirty="0">
              <a:latin typeface="Times New Roman" panose="02020603050405020304" pitchFamily="18" charset="0"/>
              <a:cs typeface="Times New Roman" panose="02020603050405020304" pitchFamily="18" charset="0"/>
            </a:endParaRPr>
          </a:p>
          <a:p>
            <a:pPr marL="1889125" eaLnBrk="1" hangingPunct="1">
              <a:lnSpc>
                <a:spcPct val="139000"/>
              </a:lnSpc>
            </a:pPr>
            <a:r>
              <a:rPr lang="en-US" altLang="en-US" sz="1400" b="1" dirty="0">
                <a:latin typeface="Times New Roman" panose="02020603050405020304" pitchFamily="18" charset="0"/>
                <a:cs typeface="Times New Roman" panose="02020603050405020304" pitchFamily="18" charset="0"/>
              </a:rPr>
              <a:t>Chapter 9. Recommendations Chapter 10.Results and Discussion Chapter 11. Conclusion</a:t>
            </a:r>
            <a:endParaRPr lang="en-US" altLang="en-US" sz="1400" dirty="0">
              <a:latin typeface="Times New Roman" panose="02020603050405020304" pitchFamily="18" charset="0"/>
              <a:ea typeface="Times New Roman" panose="02020603050405020304" pitchFamily="18" charset="0"/>
            </a:endParaRPr>
          </a:p>
        </p:txBody>
      </p:sp>
      <p:sp>
        <p:nvSpPr>
          <p:cNvPr id="8196" name="object 4"/>
          <p:cNvSpPr/>
          <p:nvPr/>
        </p:nvSpPr>
        <p:spPr>
          <a:xfrm>
            <a:off x="896938" y="1885950"/>
            <a:ext cx="5980112" cy="0"/>
          </a:xfrm>
          <a:custGeom>
            <a:avLst/>
            <a:gdLst/>
            <a:ahLst/>
            <a:cxnLst>
              <a:cxn ang="0">
                <a:pos x="0" y="0"/>
              </a:cxn>
              <a:cxn ang="0">
                <a:pos x="5979153" y="0"/>
              </a:cxn>
            </a:cxnLst>
            <a:pathLst>
              <a:path w="5981065">
                <a:moveTo>
                  <a:pt x="0" y="0"/>
                </a:moveTo>
                <a:lnTo>
                  <a:pt x="5981059" y="0"/>
                </a:lnTo>
              </a:path>
            </a:pathLst>
          </a:custGeom>
          <a:noFill/>
          <a:ln w="7616" cap="flat" cmpd="sng">
            <a:solidFill>
              <a:srgbClr val="000000">
                <a:alpha val="100000"/>
              </a:srgbClr>
            </a:solidFill>
            <a:prstDash val="solid"/>
            <a:round/>
            <a:headEnd type="none" w="med" len="med"/>
            <a:tailEnd type="none" w="med" len="med"/>
          </a:ln>
        </p:spPr>
        <p:txBody>
          <a:bodyPr/>
          <a:p>
            <a:endParaRPr lang="en-US"/>
          </a:p>
        </p:txBody>
      </p:sp>
      <p:sp>
        <p:nvSpPr>
          <p:cNvPr id="8197" name="object 5"/>
          <p:cNvSpPr/>
          <p:nvPr/>
        </p:nvSpPr>
        <p:spPr>
          <a:xfrm>
            <a:off x="304800" y="307975"/>
            <a:ext cx="7164388" cy="0"/>
          </a:xfrm>
          <a:custGeom>
            <a:avLst/>
            <a:gdLst/>
            <a:ahLst/>
            <a:cxnLst>
              <a:cxn ang="0">
                <a:pos x="0" y="0"/>
              </a:cxn>
              <a:cxn ang="0">
                <a:pos x="7163689" y="0"/>
              </a:cxn>
            </a:cxnLst>
            <a:pathLst>
              <a:path w="7164705">
                <a:moveTo>
                  <a:pt x="0" y="0"/>
                </a:moveTo>
                <a:lnTo>
                  <a:pt x="7164323" y="0"/>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8198" name="object 6"/>
          <p:cNvSpPr/>
          <p:nvPr/>
        </p:nvSpPr>
        <p:spPr>
          <a:xfrm>
            <a:off x="307975" y="311150"/>
            <a:ext cx="0" cy="9437688"/>
          </a:xfrm>
          <a:custGeom>
            <a:avLst/>
            <a:gdLst/>
            <a:ahLst/>
            <a:cxnLst>
              <a:cxn ang="0">
                <a:pos x="0" y="0"/>
              </a:cxn>
              <a:cxn ang="0">
                <a:pos x="0" y="9436227"/>
              </a:cxn>
            </a:cxnLst>
            <a:pathLst>
              <a:path h="9438640">
                <a:moveTo>
                  <a:pt x="0" y="0"/>
                </a:moveTo>
                <a:lnTo>
                  <a:pt x="0" y="9438131"/>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8199" name="object 7"/>
          <p:cNvSpPr/>
          <p:nvPr/>
        </p:nvSpPr>
        <p:spPr>
          <a:xfrm>
            <a:off x="7466013" y="311150"/>
            <a:ext cx="0" cy="9437688"/>
          </a:xfrm>
          <a:custGeom>
            <a:avLst/>
            <a:gdLst/>
            <a:ahLst/>
            <a:cxnLst>
              <a:cxn ang="0">
                <a:pos x="0" y="0"/>
              </a:cxn>
              <a:cxn ang="0">
                <a:pos x="0" y="9436227"/>
              </a:cxn>
            </a:cxnLst>
            <a:pathLst>
              <a:path h="9438640">
                <a:moveTo>
                  <a:pt x="0" y="0"/>
                </a:moveTo>
                <a:lnTo>
                  <a:pt x="0" y="9438131"/>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8200" name="object 8"/>
          <p:cNvSpPr/>
          <p:nvPr/>
        </p:nvSpPr>
        <p:spPr>
          <a:xfrm>
            <a:off x="304800" y="9752013"/>
            <a:ext cx="7164388" cy="0"/>
          </a:xfrm>
          <a:custGeom>
            <a:avLst/>
            <a:gdLst/>
            <a:ahLst/>
            <a:cxnLst>
              <a:cxn ang="0">
                <a:pos x="0" y="0"/>
              </a:cxn>
              <a:cxn ang="0">
                <a:pos x="7163689" y="0"/>
              </a:cxn>
            </a:cxnLst>
            <a:pathLst>
              <a:path w="7164705">
                <a:moveTo>
                  <a:pt x="0" y="0"/>
                </a:moveTo>
                <a:lnTo>
                  <a:pt x="7164323" y="0"/>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9" name="object 9"/>
          <p:cNvSpPr txBox="1">
            <a:spLocks noGrp="1"/>
          </p:cNvSpPr>
          <p:nvPr>
            <p:ph type="sldNum" sz="quarter" idx="12"/>
          </p:nvPr>
        </p:nvSpPr>
        <p:spPr>
          <a:noFill/>
        </p:spPr>
        <p:txBody>
          <a:bodyPr vert="horz" wrap="square" lIns="0" tIns="0" rIns="0" bIns="0" rtlCol="0">
            <a:spAutoFit/>
          </a:bodyPr>
          <a:lstStyle/>
          <a:p>
            <a:pPr marL="12700" marR="0" lvl="0" indent="0" algn="l" defTabSz="914400" rtl="0" eaLnBrk="1" fontAlgn="auto" latinLnBrk="0" hangingPunct="1">
              <a:lnSpc>
                <a:spcPct val="100000"/>
              </a:lnSpc>
              <a:spcBef>
                <a:spcPts val="0"/>
              </a:spcBef>
              <a:spcAft>
                <a:spcPts val="0"/>
              </a:spcAft>
              <a:buClrTx/>
              <a:buSzTx/>
              <a:buFontTx/>
              <a:buNone/>
              <a:defRPr/>
            </a:pPr>
            <a:r>
              <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rPr>
              <a:t>Pa</a:t>
            </a:r>
            <a:r>
              <a:rPr kumimoji="0" sz="1100" b="0" i="0" u="none" strike="noStrike" kern="1200" cap="none" spc="-5" normalizeH="0" baseline="0" noProof="0">
                <a:ln>
                  <a:noFill/>
                </a:ln>
                <a:solidFill>
                  <a:schemeClr val="tx1"/>
                </a:solidFill>
                <a:effectLst/>
                <a:uLnTx/>
                <a:uFillTx/>
                <a:latin typeface="Calibri" panose="020F0502020204030204"/>
                <a:ea typeface="+mn-ea"/>
                <a:cs typeface="Calibri" panose="020F0502020204030204"/>
              </a:rPr>
              <a:t>g</a:t>
            </a:r>
            <a:r>
              <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rPr>
              <a:t>e</a:t>
            </a:r>
            <a:r>
              <a:rPr kumimoji="0" sz="1100" b="0" i="0" u="none" strike="noStrike" kern="1200" cap="none" spc="-25" normalizeH="0" baseline="0" noProof="0">
                <a:ln>
                  <a:noFill/>
                </a:ln>
                <a:solidFill>
                  <a:schemeClr val="tx1"/>
                </a:solidFill>
                <a:effectLst/>
                <a:uLnTx/>
                <a:uFillTx/>
                <a:latin typeface="Times New Roman" panose="02020603050405020304"/>
                <a:ea typeface="+mn-ea"/>
                <a:cs typeface="Times New Roman" panose="02020603050405020304"/>
              </a:rPr>
              <a:t> </a:t>
            </a:r>
            <a:r>
              <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rPr>
              <a:t>|</a:t>
            </a:r>
            <a:r>
              <a:rPr kumimoji="0" sz="1100" b="0" i="0" u="none" strike="noStrike" kern="1200" cap="none" spc="-40" normalizeH="0" baseline="0" noProof="0">
                <a:ln>
                  <a:noFill/>
                </a:ln>
                <a:solidFill>
                  <a:schemeClr val="tx1"/>
                </a:solidFill>
                <a:effectLst/>
                <a:uLnTx/>
                <a:uFillTx/>
                <a:latin typeface="Times New Roman" panose="02020603050405020304"/>
                <a:ea typeface="+mn-ea"/>
                <a:cs typeface="Times New Roman" panose="02020603050405020304"/>
              </a:rPr>
              <a:t> </a:t>
            </a:r>
            <a:r>
              <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rPr>
              <a:t>3</a:t>
            </a:r>
            <a:endPar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242" name="object 2"/>
          <p:cNvSpPr txBox="1"/>
          <p:nvPr/>
        </p:nvSpPr>
        <p:spPr>
          <a:xfrm>
            <a:off x="3825875" y="4763"/>
            <a:ext cx="82550" cy="139700"/>
          </a:xfrm>
          <a:prstGeom prst="rect">
            <a:avLst/>
          </a:prstGeom>
          <a:noFill/>
          <a:ln w="9525">
            <a:noFill/>
          </a:ln>
        </p:spPr>
        <p:txBody>
          <a:bodyPr lIns="0" tIns="0" rIns="0" bIns="0">
            <a:spAutoFit/>
          </a:bodyPr>
          <a:p>
            <a:pPr marL="12700" eaLnBrk="1" hangingPunct="1"/>
            <a:r>
              <a:rPr lang="en-US" altLang="en-US" sz="900" dirty="0">
                <a:latin typeface="Times New Roman" panose="02020603050405020304" pitchFamily="18" charset="0"/>
                <a:cs typeface="Times New Roman" panose="02020603050405020304" pitchFamily="18" charset="0"/>
              </a:rPr>
              <a:t>4</a:t>
            </a:r>
            <a:endParaRPr lang="en-US" altLang="en-US" sz="900" dirty="0">
              <a:latin typeface="Times New Roman" panose="02020603050405020304" pitchFamily="18" charset="0"/>
              <a:ea typeface="Times New Roman" panose="02020603050405020304" pitchFamily="18" charset="0"/>
            </a:endParaRPr>
          </a:p>
        </p:txBody>
      </p:sp>
      <p:sp>
        <p:nvSpPr>
          <p:cNvPr id="10243" name="object 3"/>
          <p:cNvSpPr txBox="1"/>
          <p:nvPr/>
        </p:nvSpPr>
        <p:spPr>
          <a:xfrm>
            <a:off x="776288" y="1711325"/>
            <a:ext cx="6134100" cy="7159625"/>
          </a:xfrm>
          <a:prstGeom prst="rect">
            <a:avLst/>
          </a:prstGeom>
          <a:noFill/>
          <a:ln w="9525">
            <a:noFill/>
          </a:ln>
        </p:spPr>
        <p:txBody>
          <a:bodyPr lIns="0" tIns="0" rIns="0" bIns="0">
            <a:spAutoFit/>
          </a:bodyPr>
          <a:p>
            <a:pPr marL="84455" algn="ctr" eaLnBrk="1" hangingPunct="1">
              <a:buNone/>
            </a:pPr>
            <a:r>
              <a:rPr lang="en-US" altLang="en-US" sz="1600" b="1" dirty="0">
                <a:latin typeface="Times New Roman" panose="02020603050405020304" pitchFamily="18" charset="0"/>
                <a:cs typeface="Times New Roman" panose="02020603050405020304" pitchFamily="18" charset="0"/>
              </a:rPr>
              <a:t>CHAPTER 1</a:t>
            </a:r>
            <a:endParaRPr lang="en-US" altLang="en-US" sz="1600" dirty="0">
              <a:latin typeface="Times New Roman" panose="02020603050405020304" pitchFamily="18" charset="0"/>
              <a:cs typeface="Times New Roman" panose="02020603050405020304" pitchFamily="18" charset="0"/>
            </a:endParaRPr>
          </a:p>
          <a:p>
            <a:pPr marL="84455" eaLnBrk="1" hangingPunct="1">
              <a:buNone/>
            </a:pPr>
            <a:endParaRPr lang="en-US" altLang="en-US" sz="1900" dirty="0">
              <a:latin typeface="Times New Roman" panose="02020603050405020304" pitchFamily="18" charset="0"/>
              <a:cs typeface="Times New Roman" panose="02020603050405020304" pitchFamily="18" charset="0"/>
            </a:endParaRPr>
          </a:p>
          <a:p>
            <a:pPr marL="84455" algn="ctr" eaLnBrk="1" hangingPunct="1">
              <a:buNone/>
            </a:pPr>
            <a:r>
              <a:rPr lang="en-US" altLang="en-US" sz="1600" b="1" dirty="0">
                <a:latin typeface="Times New Roman" panose="02020603050405020304" pitchFamily="18" charset="0"/>
                <a:cs typeface="Times New Roman" panose="02020603050405020304" pitchFamily="18" charset="0"/>
              </a:rPr>
              <a:t>Introduction</a:t>
            </a:r>
            <a:endParaRPr lang="en-US" altLang="en-US" sz="1600" dirty="0">
              <a:latin typeface="Times New Roman" panose="02020603050405020304" pitchFamily="18" charset="0"/>
              <a:cs typeface="Times New Roman" panose="02020603050405020304" pitchFamily="18" charset="0"/>
            </a:endParaRPr>
          </a:p>
          <a:p>
            <a:pPr marL="12700" lvl="1" indent="0" eaLnBrk="1" hangingPunct="1">
              <a:lnSpc>
                <a:spcPct val="144000"/>
              </a:lnSpc>
              <a:spcBef>
                <a:spcPts val="1050"/>
              </a:spcBef>
              <a:buFont typeface="Times New Roman" panose="02020603050405020304" pitchFamily="18" charset="0"/>
              <a:buAutoNum type="arabicPeriod"/>
            </a:pPr>
            <a:r>
              <a:rPr lang="en-US" altLang="en-US" sz="1400" b="1" dirty="0">
                <a:latin typeface="Times New Roman" panose="02020603050405020304" pitchFamily="18" charset="0"/>
                <a:cs typeface="Times New Roman" panose="02020603050405020304" pitchFamily="18" charset="0"/>
              </a:rPr>
              <a:t>Background and Importance of E-Commerce:</a:t>
            </a:r>
            <a:r>
              <a:rPr lang="en-US" altLang="en-US" sz="1200" dirty="0">
                <a:latin typeface="Times New Roman" panose="02020603050405020304" pitchFamily="18" charset="0"/>
                <a:cs typeface="Times New Roman" panose="02020603050405020304" pitchFamily="18" charset="0"/>
              </a:rPr>
              <a:t>The e-commerce industry has transformed the global economy by enabling businesses and consumers to conduct transactions anytime and anywhere. With the rise of digital technology, online shopping has become a preferred choice for consumers, leading to a rapidly expanding e-commerce sector that impacts nearly every industry worldwide. The significance of e-commerce extends beyond mere convenience; it also allows businesses to reach a broader audience, reduce operational costs, and utilize data for more precise targeting and customer personalization.</a:t>
            </a:r>
            <a:endParaRPr lang="en-US" altLang="en-US" sz="1200" dirty="0">
              <a:latin typeface="Times New Roman" panose="02020603050405020304" pitchFamily="18" charset="0"/>
              <a:cs typeface="Times New Roman" panose="02020603050405020304" pitchFamily="18" charset="0"/>
            </a:endParaRPr>
          </a:p>
          <a:p>
            <a:pPr marL="12700" lvl="1" indent="0" eaLnBrk="1" hangingPunct="1">
              <a:spcBef>
                <a:spcPts val="65"/>
              </a:spcBef>
              <a:buFont typeface="Times New Roman" panose="02020603050405020304" pitchFamily="18" charset="0"/>
              <a:buAutoNum type="arabicPeriod"/>
            </a:pPr>
            <a:endParaRPr lang="en-US" altLang="en-US" sz="900" dirty="0">
              <a:latin typeface="Times New Roman" panose="02020603050405020304" pitchFamily="18" charset="0"/>
              <a:cs typeface="Times New Roman" panose="02020603050405020304" pitchFamily="18" charset="0"/>
            </a:endParaRPr>
          </a:p>
          <a:p>
            <a:pPr marL="12700" lvl="1" indent="0" eaLnBrk="1" hangingPunct="1">
              <a:lnSpc>
                <a:spcPct val="144000"/>
              </a:lnSpc>
              <a:buFont typeface="Times New Roman" panose="02020603050405020304" pitchFamily="18" charset="0"/>
              <a:buAutoNum type="arabicPeriod"/>
            </a:pPr>
            <a:r>
              <a:rPr lang="en-US" altLang="en-US" sz="1400" b="1" dirty="0">
                <a:latin typeface="Times New Roman" panose="02020603050405020304" pitchFamily="18" charset="0"/>
                <a:cs typeface="Times New Roman" panose="02020603050405020304" pitchFamily="18" charset="0"/>
              </a:rPr>
              <a:t>Objectives of the Study: </a:t>
            </a:r>
            <a:r>
              <a:rPr lang="en-US" altLang="en-US" sz="1200" dirty="0">
                <a:latin typeface="Times New Roman" panose="02020603050405020304" pitchFamily="18" charset="0"/>
                <a:cs typeface="Times New Roman" panose="02020603050405020304" pitchFamily="18" charset="0"/>
              </a:rPr>
              <a:t>Here, the specific goals of the analysis are outlined, such as identifying sales trends, understanding consumer behavior, and providing insights to optimize e- commerce strategies.</a:t>
            </a:r>
            <a:endParaRPr lang="en-US" altLang="en-US" sz="1200" dirty="0">
              <a:latin typeface="Times New Roman" panose="02020603050405020304" pitchFamily="18" charset="0"/>
              <a:cs typeface="Times New Roman" panose="02020603050405020304" pitchFamily="18" charset="0"/>
            </a:endParaRPr>
          </a:p>
          <a:p>
            <a:pPr marL="12700" lvl="1" indent="0" eaLnBrk="1" hangingPunct="1">
              <a:spcBef>
                <a:spcPts val="50"/>
              </a:spcBef>
              <a:buFont typeface="Times New Roman" panose="02020603050405020304" pitchFamily="18" charset="0"/>
              <a:buAutoNum type="arabicPeriod"/>
            </a:pPr>
            <a:endParaRPr lang="en-US" altLang="en-US" sz="900" dirty="0">
              <a:latin typeface="Times New Roman" panose="02020603050405020304" pitchFamily="18" charset="0"/>
              <a:cs typeface="Times New Roman" panose="02020603050405020304" pitchFamily="18" charset="0"/>
            </a:endParaRPr>
          </a:p>
          <a:p>
            <a:pPr marL="12700" lvl="1" indent="0" eaLnBrk="1" hangingPunct="1">
              <a:lnSpc>
                <a:spcPct val="144000"/>
              </a:lnSpc>
              <a:buFont typeface="Times New Roman" panose="02020603050405020304" pitchFamily="18" charset="0"/>
              <a:buAutoNum type="arabicPeriod"/>
            </a:pPr>
            <a:r>
              <a:rPr lang="en-US" altLang="en-US" sz="1400" b="1" dirty="0">
                <a:latin typeface="Times New Roman" panose="02020603050405020304" pitchFamily="18" charset="0"/>
                <a:cs typeface="Times New Roman" panose="02020603050405020304" pitchFamily="18" charset="0"/>
              </a:rPr>
              <a:t>Scope and Limitations: </a:t>
            </a:r>
            <a:r>
              <a:rPr lang="en-US" altLang="en-US" sz="1200" dirty="0">
                <a:latin typeface="Times New Roman" panose="02020603050405020304" pitchFamily="18" charset="0"/>
                <a:cs typeface="Times New Roman" panose="02020603050405020304" pitchFamily="18" charset="0"/>
              </a:rPr>
              <a:t>This section defines the boundaries of the study (e.g., geographic focus, industry-specific analysis) and discusses any limitations or challenges encountered during the research.</a:t>
            </a:r>
            <a:endParaRPr lang="en-US" altLang="en-US" sz="1200" dirty="0">
              <a:latin typeface="Times New Roman" panose="02020603050405020304" pitchFamily="18" charset="0"/>
              <a:cs typeface="Times New Roman" panose="02020603050405020304" pitchFamily="18" charset="0"/>
            </a:endParaRPr>
          </a:p>
          <a:p>
            <a:pPr marL="12700" lvl="1" indent="0" eaLnBrk="1" hangingPunct="1">
              <a:spcBef>
                <a:spcPts val="615"/>
              </a:spcBef>
              <a:buFont typeface="Times New Roman" panose="02020603050405020304" pitchFamily="18" charset="0"/>
              <a:buAutoNum type="arabicPeriod"/>
            </a:pPr>
            <a:r>
              <a:rPr lang="en-US" altLang="en-US" sz="1400" b="1" dirty="0">
                <a:latin typeface="Times New Roman" panose="02020603050405020304" pitchFamily="18" charset="0"/>
                <a:cs typeface="Times New Roman" panose="02020603050405020304" pitchFamily="18" charset="0"/>
              </a:rPr>
              <a:t>Methodology Overview</a:t>
            </a:r>
            <a:endParaRPr lang="en-US" altLang="en-US" sz="1400" dirty="0">
              <a:latin typeface="Times New Roman" panose="02020603050405020304" pitchFamily="18" charset="0"/>
              <a:cs typeface="Times New Roman" panose="02020603050405020304" pitchFamily="18" charset="0"/>
            </a:endParaRPr>
          </a:p>
          <a:p>
            <a:pPr marL="84455" eaLnBrk="1" hangingPunct="1">
              <a:lnSpc>
                <a:spcPct val="143000"/>
              </a:lnSpc>
              <a:spcBef>
                <a:spcPts val="715"/>
              </a:spcBef>
              <a:buNone/>
            </a:pPr>
            <a:r>
              <a:rPr lang="en-US" altLang="en-US" sz="1200" dirty="0">
                <a:latin typeface="Times New Roman" panose="02020603050405020304" pitchFamily="18" charset="0"/>
                <a:cs typeface="Times New Roman" panose="02020603050405020304" pitchFamily="18" charset="0"/>
              </a:rPr>
              <a:t>This study employs a combination of statistical techniques and machine learning models to analyze e-commerce sales data. Key methodologies include:</a:t>
            </a:r>
            <a:endParaRPr lang="en-US" altLang="en-US" sz="1200" dirty="0">
              <a:latin typeface="Times New Roman" panose="02020603050405020304" pitchFamily="18" charset="0"/>
              <a:cs typeface="Times New Roman" panose="02020603050405020304" pitchFamily="18" charset="0"/>
            </a:endParaRPr>
          </a:p>
          <a:p>
            <a:pPr marL="84455" eaLnBrk="1" hangingPunct="1">
              <a:spcBef>
                <a:spcPts val="40"/>
              </a:spcBef>
              <a:buNone/>
            </a:pPr>
            <a:endParaRPr lang="en-US" altLang="en-US" sz="1200" dirty="0">
              <a:latin typeface="Times New Roman" panose="02020603050405020304" pitchFamily="18" charset="0"/>
              <a:cs typeface="Times New Roman" panose="02020603050405020304" pitchFamily="18" charset="0"/>
            </a:endParaRPr>
          </a:p>
          <a:p>
            <a:pPr marL="469900" lvl="2" indent="-228600" eaLnBrk="1" hangingPunct="1">
              <a:lnSpc>
                <a:spcPct val="143000"/>
              </a:lnSpc>
              <a:buSzPct val="83000"/>
              <a:buFont typeface="Symbol" panose="05050102010706020507" pitchFamily="18" charset="2"/>
              <a:buChar char=""/>
            </a:pPr>
            <a:r>
              <a:rPr lang="en-US" altLang="en-US" sz="1200" b="1" dirty="0">
                <a:latin typeface="Times New Roman" panose="02020603050405020304" pitchFamily="18" charset="0"/>
                <a:cs typeface="Times New Roman" panose="02020603050405020304" pitchFamily="18" charset="0"/>
              </a:rPr>
              <a:t>Statistical Techniques</a:t>
            </a:r>
            <a:r>
              <a:rPr lang="en-US" altLang="en-US" sz="1200" dirty="0">
                <a:latin typeface="Times New Roman" panose="02020603050405020304" pitchFamily="18" charset="0"/>
                <a:cs typeface="Times New Roman" panose="02020603050405020304" pitchFamily="18" charset="0"/>
              </a:rPr>
              <a:t>: Time-series analysis, correlation analysis, and regression modeling help identify trends, patterns, and relationships within the data.</a:t>
            </a:r>
            <a:endParaRPr lang="en-US" altLang="en-US" sz="1200" dirty="0">
              <a:latin typeface="Times New Roman" panose="02020603050405020304" pitchFamily="18" charset="0"/>
              <a:cs typeface="Times New Roman" panose="02020603050405020304" pitchFamily="18" charset="0"/>
            </a:endParaRPr>
          </a:p>
          <a:p>
            <a:pPr marL="469900" lvl="2" indent="-228600" eaLnBrk="1" hangingPunct="1">
              <a:lnSpc>
                <a:spcPct val="144000"/>
              </a:lnSpc>
              <a:buSzPct val="83000"/>
              <a:buFont typeface="Symbol" panose="05050102010706020507" pitchFamily="18" charset="2"/>
              <a:buChar char=""/>
            </a:pPr>
            <a:r>
              <a:rPr lang="en-US" altLang="en-US" sz="1200" b="1" dirty="0">
                <a:latin typeface="Times New Roman" panose="02020603050405020304" pitchFamily="18" charset="0"/>
                <a:cs typeface="Times New Roman" panose="02020603050405020304" pitchFamily="18" charset="0"/>
              </a:rPr>
              <a:t>Machine Learning Models</a:t>
            </a:r>
            <a:r>
              <a:rPr lang="en-US" altLang="en-US" sz="1200" dirty="0">
                <a:latin typeface="Times New Roman" panose="02020603050405020304" pitchFamily="18" charset="0"/>
                <a:cs typeface="Times New Roman" panose="02020603050405020304" pitchFamily="18" charset="0"/>
              </a:rPr>
              <a:t>: Predictive algorithms such as decision trees, clustering, and association rule mining (for market basket analysis) are applied to enhance forecasting and identify customer segments.</a:t>
            </a:r>
            <a:endParaRPr lang="en-US" altLang="en-US" sz="1200" dirty="0">
              <a:latin typeface="Times New Roman" panose="02020603050405020304" pitchFamily="18" charset="0"/>
              <a:ea typeface="Times New Roman" panose="02020603050405020304" pitchFamily="18" charset="0"/>
            </a:endParaRPr>
          </a:p>
        </p:txBody>
      </p:sp>
      <p:sp>
        <p:nvSpPr>
          <p:cNvPr id="10244" name="object 4"/>
          <p:cNvSpPr/>
          <p:nvPr/>
        </p:nvSpPr>
        <p:spPr>
          <a:xfrm>
            <a:off x="304800" y="307975"/>
            <a:ext cx="7164388" cy="0"/>
          </a:xfrm>
          <a:custGeom>
            <a:avLst/>
            <a:gdLst/>
            <a:ahLst/>
            <a:cxnLst>
              <a:cxn ang="0">
                <a:pos x="0" y="0"/>
              </a:cxn>
              <a:cxn ang="0">
                <a:pos x="7163689" y="0"/>
              </a:cxn>
            </a:cxnLst>
            <a:pathLst>
              <a:path w="7164705">
                <a:moveTo>
                  <a:pt x="0" y="0"/>
                </a:moveTo>
                <a:lnTo>
                  <a:pt x="7164323" y="0"/>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10245" name="object 5"/>
          <p:cNvSpPr/>
          <p:nvPr/>
        </p:nvSpPr>
        <p:spPr>
          <a:xfrm>
            <a:off x="307975" y="311150"/>
            <a:ext cx="0" cy="9437688"/>
          </a:xfrm>
          <a:custGeom>
            <a:avLst/>
            <a:gdLst/>
            <a:ahLst/>
            <a:cxnLst>
              <a:cxn ang="0">
                <a:pos x="0" y="0"/>
              </a:cxn>
              <a:cxn ang="0">
                <a:pos x="0" y="9436227"/>
              </a:cxn>
            </a:cxnLst>
            <a:pathLst>
              <a:path h="9438640">
                <a:moveTo>
                  <a:pt x="0" y="0"/>
                </a:moveTo>
                <a:lnTo>
                  <a:pt x="0" y="9438131"/>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10246" name="object 6"/>
          <p:cNvSpPr/>
          <p:nvPr/>
        </p:nvSpPr>
        <p:spPr>
          <a:xfrm>
            <a:off x="7466013" y="311150"/>
            <a:ext cx="0" cy="9437688"/>
          </a:xfrm>
          <a:custGeom>
            <a:avLst/>
            <a:gdLst/>
            <a:ahLst/>
            <a:cxnLst>
              <a:cxn ang="0">
                <a:pos x="0" y="0"/>
              </a:cxn>
              <a:cxn ang="0">
                <a:pos x="0" y="9436227"/>
              </a:cxn>
            </a:cxnLst>
            <a:pathLst>
              <a:path h="9438640">
                <a:moveTo>
                  <a:pt x="0" y="0"/>
                </a:moveTo>
                <a:lnTo>
                  <a:pt x="0" y="9438131"/>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10247" name="object 7"/>
          <p:cNvSpPr/>
          <p:nvPr/>
        </p:nvSpPr>
        <p:spPr>
          <a:xfrm>
            <a:off x="304800" y="9752013"/>
            <a:ext cx="7164388" cy="0"/>
          </a:xfrm>
          <a:custGeom>
            <a:avLst/>
            <a:gdLst/>
            <a:ahLst/>
            <a:cxnLst>
              <a:cxn ang="0">
                <a:pos x="0" y="0"/>
              </a:cxn>
              <a:cxn ang="0">
                <a:pos x="7163689" y="0"/>
              </a:cxn>
            </a:cxnLst>
            <a:pathLst>
              <a:path w="7164705">
                <a:moveTo>
                  <a:pt x="0" y="0"/>
                </a:moveTo>
                <a:lnTo>
                  <a:pt x="7164323" y="0"/>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8" name="object 8"/>
          <p:cNvSpPr txBox="1">
            <a:spLocks noGrp="1"/>
          </p:cNvSpPr>
          <p:nvPr>
            <p:ph type="sldNum" sz="quarter" idx="12"/>
          </p:nvPr>
        </p:nvSpPr>
        <p:spPr>
          <a:noFill/>
        </p:spPr>
        <p:txBody>
          <a:bodyPr vert="horz" wrap="square" lIns="0" tIns="0" rIns="0" bIns="0" rtlCol="0">
            <a:spAutoFit/>
          </a:bodyPr>
          <a:lstStyle/>
          <a:p>
            <a:pPr marL="12700" marR="0" lvl="0" indent="0" algn="l" defTabSz="914400" rtl="0" eaLnBrk="1" fontAlgn="auto" latinLnBrk="0" hangingPunct="1">
              <a:lnSpc>
                <a:spcPct val="100000"/>
              </a:lnSpc>
              <a:spcBef>
                <a:spcPts val="0"/>
              </a:spcBef>
              <a:spcAft>
                <a:spcPts val="0"/>
              </a:spcAft>
              <a:buClrTx/>
              <a:buSzTx/>
              <a:buFontTx/>
              <a:buNone/>
              <a:defRPr/>
            </a:pPr>
            <a:r>
              <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rPr>
              <a:t>Pa</a:t>
            </a:r>
            <a:r>
              <a:rPr kumimoji="0" sz="1100" b="0" i="0" u="none" strike="noStrike" kern="1200" cap="none" spc="-5" normalizeH="0" baseline="0" noProof="0">
                <a:ln>
                  <a:noFill/>
                </a:ln>
                <a:solidFill>
                  <a:schemeClr val="tx1"/>
                </a:solidFill>
                <a:effectLst/>
                <a:uLnTx/>
                <a:uFillTx/>
                <a:latin typeface="Calibri" panose="020F0502020204030204"/>
                <a:ea typeface="+mn-ea"/>
                <a:cs typeface="Calibri" panose="020F0502020204030204"/>
              </a:rPr>
              <a:t>g</a:t>
            </a:r>
            <a:r>
              <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rPr>
              <a:t>e</a:t>
            </a:r>
            <a:r>
              <a:rPr kumimoji="0" sz="1100" b="0" i="0" u="none" strike="noStrike" kern="1200" cap="none" spc="-25" normalizeH="0" baseline="0" noProof="0">
                <a:ln>
                  <a:noFill/>
                </a:ln>
                <a:solidFill>
                  <a:schemeClr val="tx1"/>
                </a:solidFill>
                <a:effectLst/>
                <a:uLnTx/>
                <a:uFillTx/>
                <a:latin typeface="Times New Roman" panose="02020603050405020304"/>
                <a:ea typeface="+mn-ea"/>
                <a:cs typeface="Times New Roman" panose="02020603050405020304"/>
              </a:rPr>
              <a:t> </a:t>
            </a:r>
            <a:r>
              <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rPr>
              <a:t>|</a:t>
            </a:r>
            <a:r>
              <a:rPr kumimoji="0" sz="1100" b="0" i="0" u="none" strike="noStrike" kern="1200" cap="none" spc="-40" normalizeH="0" baseline="0" noProof="0">
                <a:ln>
                  <a:noFill/>
                </a:ln>
                <a:solidFill>
                  <a:schemeClr val="tx1"/>
                </a:solidFill>
                <a:effectLst/>
                <a:uLnTx/>
                <a:uFillTx/>
                <a:latin typeface="Times New Roman" panose="02020603050405020304"/>
                <a:ea typeface="+mn-ea"/>
                <a:cs typeface="Times New Roman" panose="02020603050405020304"/>
              </a:rPr>
              <a:t> </a:t>
            </a:r>
            <a:r>
              <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rPr>
              <a:t>4</a:t>
            </a:r>
            <a:endPar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2290" name="object 2"/>
          <p:cNvSpPr txBox="1"/>
          <p:nvPr/>
        </p:nvSpPr>
        <p:spPr>
          <a:xfrm>
            <a:off x="3825875" y="4763"/>
            <a:ext cx="82550" cy="139700"/>
          </a:xfrm>
          <a:prstGeom prst="rect">
            <a:avLst/>
          </a:prstGeom>
          <a:noFill/>
          <a:ln w="9525">
            <a:noFill/>
          </a:ln>
        </p:spPr>
        <p:txBody>
          <a:bodyPr lIns="0" tIns="0" rIns="0" bIns="0">
            <a:spAutoFit/>
          </a:bodyPr>
          <a:p>
            <a:pPr marL="12700" eaLnBrk="1" hangingPunct="1"/>
            <a:r>
              <a:rPr lang="en-US" altLang="en-US" sz="900" dirty="0">
                <a:latin typeface="Times New Roman" panose="02020603050405020304" pitchFamily="18" charset="0"/>
                <a:cs typeface="Times New Roman" panose="02020603050405020304" pitchFamily="18" charset="0"/>
              </a:rPr>
              <a:t>5</a:t>
            </a:r>
            <a:endParaRPr lang="en-US" altLang="en-US" sz="900" dirty="0">
              <a:latin typeface="Times New Roman" panose="02020603050405020304" pitchFamily="18" charset="0"/>
              <a:ea typeface="Times New Roman" panose="02020603050405020304" pitchFamily="18" charset="0"/>
            </a:endParaRPr>
          </a:p>
        </p:txBody>
      </p:sp>
      <p:sp>
        <p:nvSpPr>
          <p:cNvPr id="12291" name="object 3"/>
          <p:cNvSpPr txBox="1"/>
          <p:nvPr/>
        </p:nvSpPr>
        <p:spPr>
          <a:xfrm>
            <a:off x="776288" y="1884363"/>
            <a:ext cx="6156325" cy="6959600"/>
          </a:xfrm>
          <a:prstGeom prst="rect">
            <a:avLst/>
          </a:prstGeom>
          <a:noFill/>
          <a:ln w="9525">
            <a:noFill/>
          </a:ln>
        </p:spPr>
        <p:txBody>
          <a:bodyPr lIns="0" tIns="0" rIns="0" bIns="0">
            <a:spAutoFit/>
          </a:bodyPr>
          <a:p>
            <a:pPr marL="25400" algn="ctr" eaLnBrk="1" hangingPunct="1">
              <a:buNone/>
            </a:pPr>
            <a:r>
              <a:rPr lang="en-US" altLang="en-US" sz="1600" b="1" dirty="0">
                <a:latin typeface="Times New Roman" panose="02020603050405020304" pitchFamily="18" charset="0"/>
                <a:cs typeface="Times New Roman" panose="02020603050405020304" pitchFamily="18" charset="0"/>
              </a:rPr>
              <a:t>CHAPTER 2</a:t>
            </a:r>
            <a:endParaRPr lang="en-US" altLang="en-US" sz="1600" dirty="0">
              <a:latin typeface="Times New Roman" panose="02020603050405020304" pitchFamily="18" charset="0"/>
              <a:cs typeface="Times New Roman" panose="02020603050405020304" pitchFamily="18" charset="0"/>
            </a:endParaRPr>
          </a:p>
          <a:p>
            <a:pPr marL="25400" eaLnBrk="1" hangingPunct="1">
              <a:spcBef>
                <a:spcPts val="25"/>
              </a:spcBef>
              <a:buNone/>
            </a:pPr>
            <a:endParaRPr lang="en-US" altLang="en-US" sz="1700" dirty="0">
              <a:latin typeface="Times New Roman" panose="02020603050405020304" pitchFamily="18" charset="0"/>
              <a:cs typeface="Times New Roman" panose="02020603050405020304" pitchFamily="18" charset="0"/>
            </a:endParaRPr>
          </a:p>
          <a:p>
            <a:pPr marL="25400" algn="ctr" eaLnBrk="1" hangingPunct="1">
              <a:buNone/>
            </a:pPr>
            <a:r>
              <a:rPr lang="en-US" altLang="en-US" sz="1600" b="1" dirty="0">
                <a:latin typeface="Times New Roman" panose="02020603050405020304" pitchFamily="18" charset="0"/>
                <a:cs typeface="Times New Roman" panose="02020603050405020304" pitchFamily="18" charset="0"/>
              </a:rPr>
              <a:t>Literature Review</a:t>
            </a:r>
            <a:endParaRPr lang="en-US" altLang="en-US" sz="1600" dirty="0">
              <a:latin typeface="Times New Roman" panose="02020603050405020304" pitchFamily="18" charset="0"/>
              <a:cs typeface="Times New Roman" panose="02020603050405020304" pitchFamily="18" charset="0"/>
            </a:endParaRPr>
          </a:p>
          <a:p>
            <a:pPr marL="12700" lvl="1" indent="0" eaLnBrk="1" hangingPunct="1">
              <a:lnSpc>
                <a:spcPct val="144000"/>
              </a:lnSpc>
              <a:spcBef>
                <a:spcPts val="125"/>
              </a:spcBef>
              <a:buFont typeface="Times New Roman" panose="02020603050405020304" pitchFamily="18" charset="0"/>
              <a:buAutoNum type="arabicPeriod"/>
            </a:pPr>
            <a:r>
              <a:rPr lang="en-US" altLang="en-US" sz="1400" b="1" dirty="0">
                <a:latin typeface="Times New Roman" panose="02020603050405020304" pitchFamily="18" charset="0"/>
                <a:cs typeface="Times New Roman" panose="02020603050405020304" pitchFamily="18" charset="0"/>
              </a:rPr>
              <a:t>Trends in E-Commerce:</a:t>
            </a:r>
            <a:r>
              <a:rPr lang="en-US" altLang="en-US" sz="1200" dirty="0">
                <a:latin typeface="Times New Roman" panose="02020603050405020304" pitchFamily="18" charset="0"/>
                <a:cs typeface="Times New Roman" panose="02020603050405020304" pitchFamily="18" charset="0"/>
              </a:rPr>
              <a:t>The e-commerce industry is evolving rapidly, driven by advancements in technology, changing consumer preferences, and the increasing availability of internet access worldwide. This section explores some of the most significant trends in e-commerce, including the growth of online shopping, the shift towards mobile commerce, and the influence of omnichannel retailing.</a:t>
            </a:r>
            <a:endParaRPr lang="en-US" altLang="en-US" sz="1200" dirty="0">
              <a:latin typeface="Times New Roman" panose="02020603050405020304" pitchFamily="18" charset="0"/>
              <a:cs typeface="Times New Roman" panose="02020603050405020304" pitchFamily="18" charset="0"/>
            </a:endParaRPr>
          </a:p>
          <a:p>
            <a:pPr marL="12700" lvl="1" indent="0" eaLnBrk="1" hangingPunct="1">
              <a:spcBef>
                <a:spcPts val="50"/>
              </a:spcBef>
              <a:buFont typeface="Times New Roman" panose="02020603050405020304" pitchFamily="18" charset="0"/>
              <a:buAutoNum type="arabicPeriod"/>
            </a:pPr>
            <a:endParaRPr lang="en-US" altLang="en-US" sz="900" dirty="0">
              <a:latin typeface="Times New Roman" panose="02020603050405020304" pitchFamily="18" charset="0"/>
              <a:cs typeface="Times New Roman" panose="02020603050405020304" pitchFamily="18" charset="0"/>
            </a:endParaRPr>
          </a:p>
          <a:p>
            <a:pPr marL="12700" lvl="1" indent="0" algn="just" eaLnBrk="1" hangingPunct="1">
              <a:lnSpc>
                <a:spcPct val="144000"/>
              </a:lnSpc>
              <a:buFont typeface="Times New Roman" panose="02020603050405020304" pitchFamily="18" charset="0"/>
              <a:buAutoNum type="arabicPeriod"/>
            </a:pPr>
            <a:r>
              <a:rPr lang="en-US" altLang="en-US" sz="1400" b="1" dirty="0">
                <a:latin typeface="Times New Roman" panose="02020603050405020304" pitchFamily="18" charset="0"/>
                <a:cs typeface="Times New Roman" panose="02020603050405020304" pitchFamily="18" charset="0"/>
              </a:rPr>
              <a:t>Factors Influencing Online Shopping Behavior: </a:t>
            </a:r>
            <a:r>
              <a:rPr lang="en-US" altLang="en-US" sz="1200" dirty="0">
                <a:latin typeface="Times New Roman" panose="02020603050405020304" pitchFamily="18" charset="0"/>
                <a:cs typeface="Times New Roman" panose="02020603050405020304" pitchFamily="18" charset="0"/>
              </a:rPr>
              <a:t>This section examines factors like price sensitivity, product reviews, delivery options, and marketing tactics that influence consumer decisions.</a:t>
            </a:r>
            <a:endParaRPr lang="en-US" altLang="en-US" sz="1200" dirty="0">
              <a:latin typeface="Times New Roman" panose="02020603050405020304" pitchFamily="18" charset="0"/>
              <a:cs typeface="Times New Roman" panose="02020603050405020304" pitchFamily="18" charset="0"/>
            </a:endParaRPr>
          </a:p>
          <a:p>
            <a:pPr marL="12700" lvl="1" indent="0" eaLnBrk="1" hangingPunct="1">
              <a:lnSpc>
                <a:spcPct val="144000"/>
              </a:lnSpc>
              <a:spcBef>
                <a:spcPts val="1075"/>
              </a:spcBef>
              <a:buFont typeface="Times New Roman" panose="02020603050405020304" pitchFamily="18" charset="0"/>
              <a:buAutoNum type="arabicPeriod"/>
            </a:pPr>
            <a:r>
              <a:rPr lang="en-US" altLang="en-US" sz="1400" b="1" dirty="0">
                <a:latin typeface="Times New Roman" panose="02020603050405020304" pitchFamily="18" charset="0"/>
                <a:cs typeface="Times New Roman" panose="02020603050405020304" pitchFamily="18" charset="0"/>
              </a:rPr>
              <a:t>E-Commerce Growth and Market Dynamics: </a:t>
            </a:r>
            <a:r>
              <a:rPr lang="en-US" altLang="en-US" sz="1200" dirty="0">
                <a:latin typeface="Times New Roman" panose="02020603050405020304" pitchFamily="18" charset="0"/>
                <a:cs typeface="Times New Roman" panose="02020603050405020304" pitchFamily="18" charset="0"/>
              </a:rPr>
              <a:t>A review of the overall growth trajectory of e-commerce and the changing competitive landscape, including the rise of major players like Amazon and Alibaba.</a:t>
            </a:r>
            <a:endParaRPr lang="en-US" altLang="en-US" sz="1200" dirty="0">
              <a:latin typeface="Times New Roman" panose="02020603050405020304" pitchFamily="18" charset="0"/>
              <a:cs typeface="Times New Roman" panose="02020603050405020304" pitchFamily="18" charset="0"/>
            </a:endParaRPr>
          </a:p>
          <a:p>
            <a:pPr marL="12700" lvl="1" indent="0" eaLnBrk="1" hangingPunct="1">
              <a:lnSpc>
                <a:spcPct val="144000"/>
              </a:lnSpc>
              <a:spcBef>
                <a:spcPts val="1075"/>
              </a:spcBef>
              <a:buFont typeface="Times New Roman" panose="02020603050405020304" pitchFamily="18" charset="0"/>
              <a:buAutoNum type="arabicPeriod"/>
            </a:pPr>
            <a:r>
              <a:rPr lang="en-US" altLang="en-US" sz="1400" b="1" dirty="0">
                <a:latin typeface="Times New Roman" panose="02020603050405020304" pitchFamily="18" charset="0"/>
                <a:cs typeface="Times New Roman" panose="02020603050405020304" pitchFamily="18" charset="0"/>
              </a:rPr>
              <a:t>Impact of Technology on E-Commerce Sales: </a:t>
            </a:r>
            <a:r>
              <a:rPr lang="en-US" altLang="en-US" sz="1200" dirty="0">
                <a:latin typeface="Times New Roman" panose="02020603050405020304" pitchFamily="18" charset="0"/>
                <a:cs typeface="Times New Roman" panose="02020603050405020304" pitchFamily="18" charset="0"/>
              </a:rPr>
              <a:t>Explores how advancements in technology (such as AI, AR, and chatbots) are reshaping the way businesses interact with customers and boost sales.</a:t>
            </a:r>
            <a:endParaRPr lang="en-US" altLang="en-US" sz="1200" dirty="0">
              <a:latin typeface="Times New Roman" panose="02020603050405020304" pitchFamily="18" charset="0"/>
              <a:cs typeface="Times New Roman" panose="02020603050405020304" pitchFamily="18" charset="0"/>
            </a:endParaRPr>
          </a:p>
          <a:p>
            <a:pPr marL="12700" lvl="1" indent="0" eaLnBrk="1" hangingPunct="1">
              <a:spcBef>
                <a:spcPts val="625"/>
              </a:spcBef>
              <a:buFont typeface="Times New Roman" panose="02020603050405020304" pitchFamily="18" charset="0"/>
              <a:buAutoNum type="arabicPeriod"/>
            </a:pPr>
            <a:r>
              <a:rPr lang="en-US" altLang="en-US" sz="1400" b="1" dirty="0">
                <a:latin typeface="Times New Roman" panose="02020603050405020304" pitchFamily="18" charset="0"/>
                <a:cs typeface="Times New Roman" panose="02020603050405020304" pitchFamily="18" charset="0"/>
              </a:rPr>
              <a:t>Previous Research on E-Commerce Sales Analysis:</a:t>
            </a:r>
            <a:r>
              <a:rPr lang="en-US" altLang="en-US" sz="1200" dirty="0">
                <a:latin typeface="Times New Roman" panose="02020603050405020304" pitchFamily="18" charset="0"/>
                <a:cs typeface="Times New Roman" panose="02020603050405020304" pitchFamily="18" charset="0"/>
              </a:rPr>
              <a:t>The analysis of e-commerce</a:t>
            </a:r>
            <a:endParaRPr lang="en-US" altLang="en-US" sz="1200" dirty="0">
              <a:latin typeface="Times New Roman" panose="02020603050405020304" pitchFamily="18" charset="0"/>
              <a:cs typeface="Times New Roman" panose="02020603050405020304" pitchFamily="18" charset="0"/>
            </a:endParaRPr>
          </a:p>
          <a:p>
            <a:pPr marL="25400" eaLnBrk="1" hangingPunct="1">
              <a:lnSpc>
                <a:spcPct val="144000"/>
              </a:lnSpc>
              <a:spcBef>
                <a:spcPts val="115"/>
              </a:spcBef>
              <a:buNone/>
            </a:pPr>
            <a:r>
              <a:rPr lang="en-US" altLang="en-US" sz="1200" dirty="0">
                <a:latin typeface="Times New Roman" panose="02020603050405020304" pitchFamily="18" charset="0"/>
                <a:cs typeface="Times New Roman" panose="02020603050405020304" pitchFamily="18" charset="0"/>
              </a:rPr>
              <a:t>sales has been the focus of extensive research across business and academic communities, driven by the need for insights into consumer behavior, product demand, and effective digital marketing strategies. Previous studies on e-commerce sales analysis have contributed valuable findings, particularly in areas such as customer segmentation, sales forecasting, product recommendation systems, and conversion rate optimization. This section summarizes key findings and methodologies from existing literature, which provide a foundation for the current analysis.</a:t>
            </a:r>
            <a:endParaRPr lang="en-US" altLang="en-US" sz="1200" dirty="0">
              <a:latin typeface="Times New Roman" panose="02020603050405020304" pitchFamily="18" charset="0"/>
              <a:ea typeface="Times New Roman" panose="02020603050405020304" pitchFamily="18" charset="0"/>
            </a:endParaRPr>
          </a:p>
        </p:txBody>
      </p:sp>
      <p:sp>
        <p:nvSpPr>
          <p:cNvPr id="12292" name="object 4"/>
          <p:cNvSpPr/>
          <p:nvPr/>
        </p:nvSpPr>
        <p:spPr>
          <a:xfrm>
            <a:off x="304800" y="307975"/>
            <a:ext cx="7164388" cy="0"/>
          </a:xfrm>
          <a:custGeom>
            <a:avLst/>
            <a:gdLst/>
            <a:ahLst/>
            <a:cxnLst>
              <a:cxn ang="0">
                <a:pos x="0" y="0"/>
              </a:cxn>
              <a:cxn ang="0">
                <a:pos x="7163689" y="0"/>
              </a:cxn>
            </a:cxnLst>
            <a:pathLst>
              <a:path w="7164705">
                <a:moveTo>
                  <a:pt x="0" y="0"/>
                </a:moveTo>
                <a:lnTo>
                  <a:pt x="7164323" y="0"/>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12293" name="object 5"/>
          <p:cNvSpPr/>
          <p:nvPr/>
        </p:nvSpPr>
        <p:spPr>
          <a:xfrm>
            <a:off x="307975" y="311150"/>
            <a:ext cx="0" cy="9437688"/>
          </a:xfrm>
          <a:custGeom>
            <a:avLst/>
            <a:gdLst/>
            <a:ahLst/>
            <a:cxnLst>
              <a:cxn ang="0">
                <a:pos x="0" y="0"/>
              </a:cxn>
              <a:cxn ang="0">
                <a:pos x="0" y="9436227"/>
              </a:cxn>
            </a:cxnLst>
            <a:pathLst>
              <a:path h="9438640">
                <a:moveTo>
                  <a:pt x="0" y="0"/>
                </a:moveTo>
                <a:lnTo>
                  <a:pt x="0" y="9438131"/>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12294" name="object 6"/>
          <p:cNvSpPr/>
          <p:nvPr/>
        </p:nvSpPr>
        <p:spPr>
          <a:xfrm>
            <a:off x="7466013" y="311150"/>
            <a:ext cx="0" cy="9437688"/>
          </a:xfrm>
          <a:custGeom>
            <a:avLst/>
            <a:gdLst/>
            <a:ahLst/>
            <a:cxnLst>
              <a:cxn ang="0">
                <a:pos x="0" y="0"/>
              </a:cxn>
              <a:cxn ang="0">
                <a:pos x="0" y="9436227"/>
              </a:cxn>
            </a:cxnLst>
            <a:pathLst>
              <a:path h="9438640">
                <a:moveTo>
                  <a:pt x="0" y="0"/>
                </a:moveTo>
                <a:lnTo>
                  <a:pt x="0" y="9438131"/>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12295" name="object 7"/>
          <p:cNvSpPr/>
          <p:nvPr/>
        </p:nvSpPr>
        <p:spPr>
          <a:xfrm>
            <a:off x="304800" y="9752013"/>
            <a:ext cx="7164388" cy="0"/>
          </a:xfrm>
          <a:custGeom>
            <a:avLst/>
            <a:gdLst/>
            <a:ahLst/>
            <a:cxnLst>
              <a:cxn ang="0">
                <a:pos x="0" y="0"/>
              </a:cxn>
              <a:cxn ang="0">
                <a:pos x="7163689" y="0"/>
              </a:cxn>
            </a:cxnLst>
            <a:pathLst>
              <a:path w="7164705">
                <a:moveTo>
                  <a:pt x="0" y="0"/>
                </a:moveTo>
                <a:lnTo>
                  <a:pt x="7164323" y="0"/>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8" name="object 8"/>
          <p:cNvSpPr txBox="1">
            <a:spLocks noGrp="1"/>
          </p:cNvSpPr>
          <p:nvPr>
            <p:ph type="sldNum" sz="quarter" idx="12"/>
          </p:nvPr>
        </p:nvSpPr>
        <p:spPr>
          <a:noFill/>
        </p:spPr>
        <p:txBody>
          <a:bodyPr vert="horz" wrap="square" lIns="0" tIns="0" rIns="0" bIns="0" rtlCol="0">
            <a:spAutoFit/>
          </a:bodyPr>
          <a:lstStyle/>
          <a:p>
            <a:pPr marL="12700" marR="0" lvl="0" indent="0" algn="l" defTabSz="914400" rtl="0" eaLnBrk="1" fontAlgn="auto" latinLnBrk="0" hangingPunct="1">
              <a:lnSpc>
                <a:spcPct val="100000"/>
              </a:lnSpc>
              <a:spcBef>
                <a:spcPts val="0"/>
              </a:spcBef>
              <a:spcAft>
                <a:spcPts val="0"/>
              </a:spcAft>
              <a:buClrTx/>
              <a:buSzTx/>
              <a:buFontTx/>
              <a:buNone/>
              <a:defRPr/>
            </a:pPr>
            <a:r>
              <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rPr>
              <a:t>Pa</a:t>
            </a:r>
            <a:r>
              <a:rPr kumimoji="0" sz="1100" b="0" i="0" u="none" strike="noStrike" kern="1200" cap="none" spc="-5" normalizeH="0" baseline="0" noProof="0">
                <a:ln>
                  <a:noFill/>
                </a:ln>
                <a:solidFill>
                  <a:schemeClr val="tx1"/>
                </a:solidFill>
                <a:effectLst/>
                <a:uLnTx/>
                <a:uFillTx/>
                <a:latin typeface="Calibri" panose="020F0502020204030204"/>
                <a:ea typeface="+mn-ea"/>
                <a:cs typeface="Calibri" panose="020F0502020204030204"/>
              </a:rPr>
              <a:t>g</a:t>
            </a:r>
            <a:r>
              <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rPr>
              <a:t>e</a:t>
            </a:r>
            <a:r>
              <a:rPr kumimoji="0" sz="1100" b="0" i="0" u="none" strike="noStrike" kern="1200" cap="none" spc="-25" normalizeH="0" baseline="0" noProof="0">
                <a:ln>
                  <a:noFill/>
                </a:ln>
                <a:solidFill>
                  <a:schemeClr val="tx1"/>
                </a:solidFill>
                <a:effectLst/>
                <a:uLnTx/>
                <a:uFillTx/>
                <a:latin typeface="Times New Roman" panose="02020603050405020304"/>
                <a:ea typeface="+mn-ea"/>
                <a:cs typeface="Times New Roman" panose="02020603050405020304"/>
              </a:rPr>
              <a:t> </a:t>
            </a:r>
            <a:r>
              <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rPr>
              <a:t>|</a:t>
            </a:r>
            <a:r>
              <a:rPr kumimoji="0" sz="1100" b="0" i="0" u="none" strike="noStrike" kern="1200" cap="none" spc="-40" normalizeH="0" baseline="0" noProof="0">
                <a:ln>
                  <a:noFill/>
                </a:ln>
                <a:solidFill>
                  <a:schemeClr val="tx1"/>
                </a:solidFill>
                <a:effectLst/>
                <a:uLnTx/>
                <a:uFillTx/>
                <a:latin typeface="Times New Roman" panose="02020603050405020304"/>
                <a:ea typeface="+mn-ea"/>
                <a:cs typeface="Times New Roman" panose="02020603050405020304"/>
              </a:rPr>
              <a:t> </a:t>
            </a:r>
            <a:r>
              <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rPr>
              <a:t>5</a:t>
            </a:r>
            <a:endPar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338" name="object 2"/>
          <p:cNvSpPr txBox="1"/>
          <p:nvPr/>
        </p:nvSpPr>
        <p:spPr>
          <a:xfrm>
            <a:off x="3825875" y="4763"/>
            <a:ext cx="82550" cy="139700"/>
          </a:xfrm>
          <a:prstGeom prst="rect">
            <a:avLst/>
          </a:prstGeom>
          <a:noFill/>
          <a:ln w="9525">
            <a:noFill/>
          </a:ln>
        </p:spPr>
        <p:txBody>
          <a:bodyPr lIns="0" tIns="0" rIns="0" bIns="0">
            <a:spAutoFit/>
          </a:bodyPr>
          <a:p>
            <a:pPr marL="12700" eaLnBrk="1" hangingPunct="1"/>
            <a:r>
              <a:rPr lang="en-US" altLang="en-US" sz="900" dirty="0">
                <a:latin typeface="Times New Roman" panose="02020603050405020304" pitchFamily="18" charset="0"/>
                <a:cs typeface="Times New Roman" panose="02020603050405020304" pitchFamily="18" charset="0"/>
              </a:rPr>
              <a:t>6</a:t>
            </a:r>
            <a:endParaRPr lang="en-US" altLang="en-US" sz="900" dirty="0">
              <a:latin typeface="Times New Roman" panose="02020603050405020304" pitchFamily="18" charset="0"/>
              <a:ea typeface="Times New Roman" panose="02020603050405020304" pitchFamily="18" charset="0"/>
            </a:endParaRPr>
          </a:p>
        </p:txBody>
      </p:sp>
      <p:sp>
        <p:nvSpPr>
          <p:cNvPr id="14339" name="object 3"/>
          <p:cNvSpPr txBox="1"/>
          <p:nvPr/>
        </p:nvSpPr>
        <p:spPr>
          <a:xfrm>
            <a:off x="776288" y="1884363"/>
            <a:ext cx="6142037" cy="6870700"/>
          </a:xfrm>
          <a:prstGeom prst="rect">
            <a:avLst/>
          </a:prstGeom>
          <a:noFill/>
          <a:ln w="9525">
            <a:noFill/>
          </a:ln>
        </p:spPr>
        <p:txBody>
          <a:bodyPr lIns="0" tIns="0" rIns="0" bIns="0">
            <a:spAutoFit/>
          </a:bodyPr>
          <a:p>
            <a:pPr marL="40005" algn="ctr" eaLnBrk="1" hangingPunct="1">
              <a:buNone/>
            </a:pPr>
            <a:r>
              <a:rPr lang="en-US" altLang="en-US" sz="1600" b="1" dirty="0">
                <a:latin typeface="Times New Roman" panose="02020603050405020304" pitchFamily="18" charset="0"/>
                <a:cs typeface="Times New Roman" panose="02020603050405020304" pitchFamily="18" charset="0"/>
              </a:rPr>
              <a:t>CHAPTER 3</a:t>
            </a:r>
            <a:endParaRPr lang="en-US" altLang="en-US" sz="1600" dirty="0">
              <a:latin typeface="Times New Roman" panose="02020603050405020304" pitchFamily="18" charset="0"/>
              <a:cs typeface="Times New Roman" panose="02020603050405020304" pitchFamily="18" charset="0"/>
            </a:endParaRPr>
          </a:p>
          <a:p>
            <a:pPr marL="40005" eaLnBrk="1" hangingPunct="1">
              <a:spcBef>
                <a:spcPts val="25"/>
              </a:spcBef>
              <a:buNone/>
            </a:pPr>
            <a:endParaRPr lang="en-US" altLang="en-US" sz="1700" dirty="0">
              <a:latin typeface="Times New Roman" panose="02020603050405020304" pitchFamily="18" charset="0"/>
              <a:cs typeface="Times New Roman" panose="02020603050405020304" pitchFamily="18" charset="0"/>
            </a:endParaRPr>
          </a:p>
          <a:p>
            <a:pPr marL="40005" algn="ctr" eaLnBrk="1" hangingPunct="1">
              <a:buNone/>
            </a:pPr>
            <a:r>
              <a:rPr lang="en-US" altLang="en-US" sz="1600" b="1" dirty="0">
                <a:latin typeface="Times New Roman" panose="02020603050405020304" pitchFamily="18" charset="0"/>
                <a:cs typeface="Times New Roman" panose="02020603050405020304" pitchFamily="18" charset="0"/>
              </a:rPr>
              <a:t>Data Collection and Methodology</a:t>
            </a:r>
            <a:endParaRPr lang="en-US" altLang="en-US" sz="1600" dirty="0">
              <a:latin typeface="Times New Roman" panose="02020603050405020304" pitchFamily="18" charset="0"/>
              <a:cs typeface="Times New Roman" panose="02020603050405020304" pitchFamily="18" charset="0"/>
            </a:endParaRPr>
          </a:p>
          <a:p>
            <a:pPr marL="40005" eaLnBrk="1" hangingPunct="1">
              <a:lnSpc>
                <a:spcPct val="144000"/>
              </a:lnSpc>
              <a:spcBef>
                <a:spcPts val="115"/>
              </a:spcBef>
              <a:buNone/>
            </a:pPr>
            <a:r>
              <a:rPr lang="en-US" altLang="en-US" sz="1400" b="1" dirty="0">
                <a:latin typeface="Times New Roman" panose="02020603050405020304" pitchFamily="18" charset="0"/>
                <a:cs typeface="Times New Roman" panose="02020603050405020304" pitchFamily="18" charset="0"/>
              </a:rPr>
              <a:t>.3.1 Data Sources:</a:t>
            </a:r>
            <a:r>
              <a:rPr lang="en-US" altLang="en-US" sz="1200" dirty="0">
                <a:latin typeface="Times New Roman" panose="02020603050405020304" pitchFamily="18" charset="0"/>
                <a:cs typeface="Times New Roman" panose="02020603050405020304" pitchFamily="18" charset="0"/>
              </a:rPr>
              <a:t>The data sources used for this e-commerce sales analysis encompass a variety of structured and unstructured data, providing a comprehensive view of sales trends, customer behavior, and website performance. Key data sources include:</a:t>
            </a:r>
            <a:endParaRPr lang="en-US" altLang="en-US" sz="1200" dirty="0">
              <a:latin typeface="Times New Roman" panose="02020603050405020304" pitchFamily="18" charset="0"/>
              <a:cs typeface="Times New Roman" panose="02020603050405020304" pitchFamily="18" charset="0"/>
            </a:endParaRPr>
          </a:p>
          <a:p>
            <a:pPr marL="12700" lvl="1" indent="0" eaLnBrk="1" hangingPunct="1">
              <a:spcBef>
                <a:spcPts val="615"/>
              </a:spcBef>
              <a:buFont typeface="Times New Roman" panose="02020603050405020304" pitchFamily="18" charset="0"/>
              <a:buAutoNum type="arabicPeriod" startAt="2"/>
            </a:pPr>
            <a:r>
              <a:rPr lang="en-US" altLang="en-US" sz="1400" b="1" dirty="0">
                <a:latin typeface="Times New Roman" panose="02020603050405020304" pitchFamily="18" charset="0"/>
                <a:cs typeface="Times New Roman" panose="02020603050405020304" pitchFamily="18" charset="0"/>
              </a:rPr>
              <a:t>Data Cleaning and Preprocessing:</a:t>
            </a:r>
            <a:r>
              <a:rPr lang="en-US" altLang="en-US" sz="1200" dirty="0">
                <a:latin typeface="Times New Roman" panose="02020603050405020304" pitchFamily="18" charset="0"/>
                <a:cs typeface="Times New Roman" panose="02020603050405020304" pitchFamily="18" charset="0"/>
              </a:rPr>
              <a:t>Data cleaning and preprocessing are crucial steps to</a:t>
            </a:r>
            <a:endParaRPr lang="en-US" altLang="en-US" sz="1200" dirty="0">
              <a:latin typeface="Times New Roman" panose="02020603050405020304" pitchFamily="18" charset="0"/>
              <a:cs typeface="Times New Roman" panose="02020603050405020304" pitchFamily="18" charset="0"/>
            </a:endParaRPr>
          </a:p>
          <a:p>
            <a:pPr marL="40005" eaLnBrk="1" hangingPunct="1">
              <a:lnSpc>
                <a:spcPct val="144000"/>
              </a:lnSpc>
              <a:spcBef>
                <a:spcPts val="115"/>
              </a:spcBef>
              <a:buNone/>
            </a:pPr>
            <a:r>
              <a:rPr lang="en-US" altLang="en-US" sz="1200" dirty="0">
                <a:latin typeface="Times New Roman" panose="02020603050405020304" pitchFamily="18" charset="0"/>
                <a:cs typeface="Times New Roman" panose="02020603050405020304" pitchFamily="18" charset="0"/>
              </a:rPr>
              <a:t>ensure that the raw data is accurate, consistent, and suitable for analysis. These processes involve identifying and resolving errors, formatting inconsistencies, and standardizing data to allow meaningful insights to be drawn. Here’s a breakdown of the key steps in this process:</a:t>
            </a:r>
            <a:endParaRPr lang="en-US" altLang="en-US" sz="1200" dirty="0">
              <a:latin typeface="Times New Roman" panose="02020603050405020304" pitchFamily="18" charset="0"/>
              <a:cs typeface="Times New Roman" panose="02020603050405020304" pitchFamily="18" charset="0"/>
            </a:endParaRPr>
          </a:p>
          <a:p>
            <a:pPr marL="40005" eaLnBrk="1" hangingPunct="1">
              <a:lnSpc>
                <a:spcPct val="143000"/>
              </a:lnSpc>
              <a:spcBef>
                <a:spcPts val="15"/>
              </a:spcBef>
              <a:buNone/>
            </a:pPr>
            <a:r>
              <a:rPr lang="en-US" altLang="en-US" sz="1200" b="1" dirty="0">
                <a:latin typeface="Times New Roman" panose="02020603050405020304" pitchFamily="18" charset="0"/>
                <a:cs typeface="Times New Roman" panose="02020603050405020304" pitchFamily="18" charset="0"/>
              </a:rPr>
              <a:t>Handling Missing Data</a:t>
            </a:r>
            <a:r>
              <a:rPr lang="en-US" altLang="en-US" sz="1200" dirty="0">
                <a:latin typeface="Times New Roman" panose="02020603050405020304" pitchFamily="18" charset="0"/>
                <a:cs typeface="Times New Roman" panose="02020603050405020304" pitchFamily="18" charset="0"/>
              </a:rPr>
              <a:t>: Missing values are common in raw datasets and can be problematic for analysis. Techniques for addressing missing data include:</a:t>
            </a:r>
            <a:endParaRPr lang="en-US" altLang="en-US" sz="1200" dirty="0">
              <a:latin typeface="Times New Roman" panose="02020603050405020304" pitchFamily="18" charset="0"/>
              <a:cs typeface="Times New Roman" panose="02020603050405020304" pitchFamily="18" charset="0"/>
            </a:endParaRPr>
          </a:p>
          <a:p>
            <a:pPr marL="40005" eaLnBrk="1" hangingPunct="1">
              <a:lnSpc>
                <a:spcPct val="144000"/>
              </a:lnSpc>
              <a:buNone/>
            </a:pPr>
            <a:r>
              <a:rPr lang="en-US" altLang="en-US" sz="1200" b="1" dirty="0">
                <a:latin typeface="Times New Roman" panose="02020603050405020304" pitchFamily="18" charset="0"/>
                <a:cs typeface="Times New Roman" panose="02020603050405020304" pitchFamily="18" charset="0"/>
              </a:rPr>
              <a:t>Imputation: </a:t>
            </a:r>
            <a:r>
              <a:rPr lang="en-US" altLang="en-US" sz="1200" dirty="0">
                <a:latin typeface="Times New Roman" panose="02020603050405020304" pitchFamily="18" charset="0"/>
                <a:cs typeface="Times New Roman" panose="02020603050405020304" pitchFamily="18" charset="0"/>
              </a:rPr>
              <a:t>Replacing missing values with the mean, median, or mode for numerical data, or with the most common category for categorical data. For instance, if a customer’s age is missing, it might be filled with the average age of similar customers.</a:t>
            </a:r>
            <a:endParaRPr lang="en-US" altLang="en-US" sz="1200" dirty="0">
              <a:latin typeface="Times New Roman" panose="02020603050405020304" pitchFamily="18" charset="0"/>
              <a:cs typeface="Times New Roman" panose="02020603050405020304" pitchFamily="18" charset="0"/>
            </a:endParaRPr>
          </a:p>
          <a:p>
            <a:pPr marL="12700" lvl="1" indent="0" eaLnBrk="1" hangingPunct="1">
              <a:lnSpc>
                <a:spcPct val="144000"/>
              </a:lnSpc>
              <a:spcBef>
                <a:spcPts val="1075"/>
              </a:spcBef>
              <a:buFont typeface="Times New Roman" panose="02020603050405020304" pitchFamily="18" charset="0"/>
              <a:buAutoNum type="arabicPeriod" startAt="3"/>
            </a:pPr>
            <a:r>
              <a:rPr lang="en-US" altLang="en-US" sz="1400" b="1" dirty="0">
                <a:latin typeface="Times New Roman" panose="02020603050405020304" pitchFamily="18" charset="0"/>
                <a:cs typeface="Times New Roman" panose="02020603050405020304" pitchFamily="18" charset="0"/>
              </a:rPr>
              <a:t>Analytical Tools and Techniques</a:t>
            </a:r>
            <a:r>
              <a:rPr lang="en-US" altLang="en-US" sz="1200" dirty="0">
                <a:latin typeface="Times New Roman" panose="02020603050405020304" pitchFamily="18" charset="0"/>
                <a:cs typeface="Times New Roman" panose="02020603050405020304" pitchFamily="18" charset="0"/>
              </a:rPr>
              <a:t>: A description of the tools and methods used for analysis:</a:t>
            </a:r>
            <a:endParaRPr lang="en-US" altLang="en-US" sz="1200" dirty="0">
              <a:latin typeface="Times New Roman" panose="02020603050405020304" pitchFamily="18" charset="0"/>
              <a:cs typeface="Times New Roman" panose="02020603050405020304" pitchFamily="18" charset="0"/>
            </a:endParaRPr>
          </a:p>
          <a:p>
            <a:pPr marL="12700" lvl="1" indent="0" eaLnBrk="1" hangingPunct="1">
              <a:spcBef>
                <a:spcPts val="50"/>
              </a:spcBef>
              <a:buFont typeface="Times New Roman" panose="02020603050405020304" pitchFamily="18" charset="0"/>
              <a:buAutoNum type="arabicPeriod" startAt="3"/>
            </a:pPr>
            <a:endParaRPr lang="en-US" altLang="en-US" sz="900" dirty="0">
              <a:latin typeface="Times New Roman" panose="02020603050405020304" pitchFamily="18" charset="0"/>
              <a:cs typeface="Times New Roman" panose="02020603050405020304" pitchFamily="18" charset="0"/>
            </a:endParaRPr>
          </a:p>
          <a:p>
            <a:pPr marL="12700" lvl="2" indent="0" eaLnBrk="1" hangingPunct="1">
              <a:lnSpc>
                <a:spcPct val="144000"/>
              </a:lnSpc>
              <a:buFont typeface="Times New Roman" panose="02020603050405020304" pitchFamily="18" charset="0"/>
              <a:buAutoNum type="arabicPeriod"/>
            </a:pPr>
            <a:r>
              <a:rPr lang="en-US" altLang="en-US" sz="1400" b="1" dirty="0">
                <a:latin typeface="Times New Roman" panose="02020603050405020304" pitchFamily="18" charset="0"/>
                <a:cs typeface="Times New Roman" panose="02020603050405020304" pitchFamily="18" charset="0"/>
              </a:rPr>
              <a:t>Statistical Analysis: </a:t>
            </a:r>
            <a:r>
              <a:rPr lang="en-US" altLang="en-US" sz="1200" dirty="0">
                <a:latin typeface="Times New Roman" panose="02020603050405020304" pitchFamily="18" charset="0"/>
                <a:cs typeface="Times New Roman" panose="02020603050405020304" pitchFamily="18" charset="0"/>
              </a:rPr>
              <a:t>Techniques like regression analysis, correlation analysis, or time series analysis to interpret sales data.</a:t>
            </a:r>
            <a:endParaRPr lang="en-US" altLang="en-US" sz="1200" dirty="0">
              <a:latin typeface="Times New Roman" panose="02020603050405020304" pitchFamily="18" charset="0"/>
              <a:cs typeface="Times New Roman" panose="02020603050405020304" pitchFamily="18" charset="0"/>
            </a:endParaRPr>
          </a:p>
          <a:p>
            <a:pPr marL="12700" lvl="2" indent="0" eaLnBrk="1" hangingPunct="1">
              <a:lnSpc>
                <a:spcPct val="145000"/>
              </a:lnSpc>
              <a:spcBef>
                <a:spcPts val="1075"/>
              </a:spcBef>
              <a:buFont typeface="Times New Roman" panose="02020603050405020304" pitchFamily="18" charset="0"/>
              <a:buAutoNum type="arabicPeriod"/>
            </a:pPr>
            <a:r>
              <a:rPr lang="en-US" altLang="en-US" sz="1400" b="1" dirty="0">
                <a:latin typeface="Times New Roman" panose="02020603050405020304" pitchFamily="18" charset="0"/>
                <a:cs typeface="Times New Roman" panose="02020603050405020304" pitchFamily="18" charset="0"/>
              </a:rPr>
              <a:t>Machine Learning Models</a:t>
            </a:r>
            <a:r>
              <a:rPr lang="en-US" altLang="en-US" sz="1400" dirty="0">
                <a:latin typeface="Times New Roman" panose="02020603050405020304" pitchFamily="18" charset="0"/>
                <a:cs typeface="Times New Roman" panose="02020603050405020304" pitchFamily="18" charset="0"/>
              </a:rPr>
              <a:t>: </a:t>
            </a:r>
            <a:r>
              <a:rPr lang="en-US" altLang="en-US" sz="1100" dirty="0">
                <a:latin typeface="Times New Roman" panose="02020603050405020304" pitchFamily="18" charset="0"/>
                <a:cs typeface="Times New Roman" panose="02020603050405020304" pitchFamily="18" charset="0"/>
              </a:rPr>
              <a:t>If applicable, the use of machine learning algorithms for predictive modeling (e.g., sales forecasting, customer segmentation).</a:t>
            </a:r>
            <a:endParaRPr lang="en-US" altLang="en-US" sz="1100" dirty="0">
              <a:latin typeface="Times New Roman" panose="02020603050405020304" pitchFamily="18" charset="0"/>
              <a:cs typeface="Times New Roman" panose="02020603050405020304" pitchFamily="18" charset="0"/>
            </a:endParaRPr>
          </a:p>
          <a:p>
            <a:pPr marL="40005" eaLnBrk="1" hangingPunct="1">
              <a:spcBef>
                <a:spcPts val="40"/>
              </a:spcBef>
              <a:buNone/>
            </a:pPr>
            <a:endParaRPr lang="en-US" altLang="en-US" sz="800" dirty="0">
              <a:latin typeface="Times New Roman" panose="02020603050405020304" pitchFamily="18" charset="0"/>
              <a:cs typeface="Times New Roman" panose="02020603050405020304" pitchFamily="18" charset="0"/>
            </a:endParaRPr>
          </a:p>
          <a:p>
            <a:pPr marL="40005" eaLnBrk="1" hangingPunct="1">
              <a:lnSpc>
                <a:spcPct val="144000"/>
              </a:lnSpc>
              <a:buNone/>
            </a:pPr>
            <a:r>
              <a:rPr lang="en-US" altLang="en-US" sz="1400" b="1" dirty="0">
                <a:latin typeface="Times New Roman" panose="02020603050405020304" pitchFamily="18" charset="0"/>
                <a:cs typeface="Times New Roman" panose="02020603050405020304" pitchFamily="18" charset="0"/>
              </a:rPr>
              <a:t>3.4 Model Validation and Evaluation: </a:t>
            </a:r>
            <a:r>
              <a:rPr lang="en-US" altLang="en-US" sz="1200" dirty="0">
                <a:latin typeface="Times New Roman" panose="02020603050405020304" pitchFamily="18" charset="0"/>
                <a:cs typeface="Times New Roman" panose="02020603050405020304" pitchFamily="18" charset="0"/>
              </a:rPr>
              <a:t>Describes how the models and analysis are validated (e.g., using cross-validation, performance metrics like accuracy, precision, etc.)</a:t>
            </a:r>
            <a:endParaRPr lang="en-US" altLang="en-US" sz="1200" dirty="0">
              <a:latin typeface="Times New Roman" panose="02020603050405020304" pitchFamily="18" charset="0"/>
              <a:ea typeface="Times New Roman" panose="02020603050405020304" pitchFamily="18" charset="0"/>
            </a:endParaRPr>
          </a:p>
        </p:txBody>
      </p:sp>
      <p:sp>
        <p:nvSpPr>
          <p:cNvPr id="14340" name="object 4"/>
          <p:cNvSpPr/>
          <p:nvPr/>
        </p:nvSpPr>
        <p:spPr>
          <a:xfrm>
            <a:off x="304800" y="307975"/>
            <a:ext cx="7164388" cy="0"/>
          </a:xfrm>
          <a:custGeom>
            <a:avLst/>
            <a:gdLst/>
            <a:ahLst/>
            <a:cxnLst>
              <a:cxn ang="0">
                <a:pos x="0" y="0"/>
              </a:cxn>
              <a:cxn ang="0">
                <a:pos x="7163689" y="0"/>
              </a:cxn>
            </a:cxnLst>
            <a:pathLst>
              <a:path w="7164705">
                <a:moveTo>
                  <a:pt x="0" y="0"/>
                </a:moveTo>
                <a:lnTo>
                  <a:pt x="7164323" y="0"/>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14341" name="object 5"/>
          <p:cNvSpPr/>
          <p:nvPr/>
        </p:nvSpPr>
        <p:spPr>
          <a:xfrm>
            <a:off x="307975" y="311150"/>
            <a:ext cx="0" cy="9437688"/>
          </a:xfrm>
          <a:custGeom>
            <a:avLst/>
            <a:gdLst/>
            <a:ahLst/>
            <a:cxnLst>
              <a:cxn ang="0">
                <a:pos x="0" y="0"/>
              </a:cxn>
              <a:cxn ang="0">
                <a:pos x="0" y="9436227"/>
              </a:cxn>
            </a:cxnLst>
            <a:pathLst>
              <a:path h="9438640">
                <a:moveTo>
                  <a:pt x="0" y="0"/>
                </a:moveTo>
                <a:lnTo>
                  <a:pt x="0" y="9438131"/>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14342" name="object 6"/>
          <p:cNvSpPr/>
          <p:nvPr/>
        </p:nvSpPr>
        <p:spPr>
          <a:xfrm>
            <a:off x="7466013" y="311150"/>
            <a:ext cx="0" cy="9437688"/>
          </a:xfrm>
          <a:custGeom>
            <a:avLst/>
            <a:gdLst/>
            <a:ahLst/>
            <a:cxnLst>
              <a:cxn ang="0">
                <a:pos x="0" y="0"/>
              </a:cxn>
              <a:cxn ang="0">
                <a:pos x="0" y="9436227"/>
              </a:cxn>
            </a:cxnLst>
            <a:pathLst>
              <a:path h="9438640">
                <a:moveTo>
                  <a:pt x="0" y="0"/>
                </a:moveTo>
                <a:lnTo>
                  <a:pt x="0" y="9438131"/>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14343" name="object 7"/>
          <p:cNvSpPr/>
          <p:nvPr/>
        </p:nvSpPr>
        <p:spPr>
          <a:xfrm>
            <a:off x="304800" y="9752013"/>
            <a:ext cx="7164388" cy="0"/>
          </a:xfrm>
          <a:custGeom>
            <a:avLst/>
            <a:gdLst/>
            <a:ahLst/>
            <a:cxnLst>
              <a:cxn ang="0">
                <a:pos x="0" y="0"/>
              </a:cxn>
              <a:cxn ang="0">
                <a:pos x="7163689" y="0"/>
              </a:cxn>
            </a:cxnLst>
            <a:pathLst>
              <a:path w="7164705">
                <a:moveTo>
                  <a:pt x="0" y="0"/>
                </a:moveTo>
                <a:lnTo>
                  <a:pt x="7164323" y="0"/>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8" name="object 8"/>
          <p:cNvSpPr txBox="1">
            <a:spLocks noGrp="1"/>
          </p:cNvSpPr>
          <p:nvPr>
            <p:ph type="sldNum" sz="quarter" idx="12"/>
          </p:nvPr>
        </p:nvSpPr>
        <p:spPr>
          <a:noFill/>
        </p:spPr>
        <p:txBody>
          <a:bodyPr vert="horz" wrap="square" lIns="0" tIns="0" rIns="0" bIns="0" rtlCol="0">
            <a:spAutoFit/>
          </a:bodyPr>
          <a:lstStyle/>
          <a:p>
            <a:pPr marL="12700" marR="0" lvl="0" indent="0" algn="l" defTabSz="914400" rtl="0" eaLnBrk="1" fontAlgn="auto" latinLnBrk="0" hangingPunct="1">
              <a:lnSpc>
                <a:spcPct val="100000"/>
              </a:lnSpc>
              <a:spcBef>
                <a:spcPts val="0"/>
              </a:spcBef>
              <a:spcAft>
                <a:spcPts val="0"/>
              </a:spcAft>
              <a:buClrTx/>
              <a:buSzTx/>
              <a:buFontTx/>
              <a:buNone/>
              <a:defRPr/>
            </a:pPr>
            <a:r>
              <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rPr>
              <a:t>Pa</a:t>
            </a:r>
            <a:r>
              <a:rPr kumimoji="0" sz="1100" b="0" i="0" u="none" strike="noStrike" kern="1200" cap="none" spc="-5" normalizeH="0" baseline="0" noProof="0">
                <a:ln>
                  <a:noFill/>
                </a:ln>
                <a:solidFill>
                  <a:schemeClr val="tx1"/>
                </a:solidFill>
                <a:effectLst/>
                <a:uLnTx/>
                <a:uFillTx/>
                <a:latin typeface="Calibri" panose="020F0502020204030204"/>
                <a:ea typeface="+mn-ea"/>
                <a:cs typeface="Calibri" panose="020F0502020204030204"/>
              </a:rPr>
              <a:t>g</a:t>
            </a:r>
            <a:r>
              <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rPr>
              <a:t>e</a:t>
            </a:r>
            <a:r>
              <a:rPr kumimoji="0" sz="1100" b="0" i="0" u="none" strike="noStrike" kern="1200" cap="none" spc="-25" normalizeH="0" baseline="0" noProof="0">
                <a:ln>
                  <a:noFill/>
                </a:ln>
                <a:solidFill>
                  <a:schemeClr val="tx1"/>
                </a:solidFill>
                <a:effectLst/>
                <a:uLnTx/>
                <a:uFillTx/>
                <a:latin typeface="Times New Roman" panose="02020603050405020304"/>
                <a:ea typeface="+mn-ea"/>
                <a:cs typeface="Times New Roman" panose="02020603050405020304"/>
              </a:rPr>
              <a:t> </a:t>
            </a:r>
            <a:r>
              <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rPr>
              <a:t>|</a:t>
            </a:r>
            <a:r>
              <a:rPr kumimoji="0" sz="1100" b="0" i="0" u="none" strike="noStrike" kern="1200" cap="none" spc="-40" normalizeH="0" baseline="0" noProof="0">
                <a:ln>
                  <a:noFill/>
                </a:ln>
                <a:solidFill>
                  <a:schemeClr val="tx1"/>
                </a:solidFill>
                <a:effectLst/>
                <a:uLnTx/>
                <a:uFillTx/>
                <a:latin typeface="Times New Roman" panose="02020603050405020304"/>
                <a:ea typeface="+mn-ea"/>
                <a:cs typeface="Times New Roman" panose="02020603050405020304"/>
              </a:rPr>
              <a:t> </a:t>
            </a:r>
            <a:r>
              <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rPr>
              <a:t>6</a:t>
            </a:r>
            <a:endPar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6386" name="object 2"/>
          <p:cNvSpPr txBox="1"/>
          <p:nvPr/>
        </p:nvSpPr>
        <p:spPr>
          <a:xfrm>
            <a:off x="3825875" y="4763"/>
            <a:ext cx="82550" cy="139700"/>
          </a:xfrm>
          <a:prstGeom prst="rect">
            <a:avLst/>
          </a:prstGeom>
          <a:noFill/>
          <a:ln w="9525">
            <a:noFill/>
          </a:ln>
        </p:spPr>
        <p:txBody>
          <a:bodyPr lIns="0" tIns="0" rIns="0" bIns="0">
            <a:spAutoFit/>
          </a:bodyPr>
          <a:p>
            <a:pPr marL="12700" eaLnBrk="1" hangingPunct="1"/>
            <a:r>
              <a:rPr lang="en-US" altLang="en-US" sz="900" dirty="0">
                <a:latin typeface="Times New Roman" panose="02020603050405020304" pitchFamily="18" charset="0"/>
                <a:cs typeface="Times New Roman" panose="02020603050405020304" pitchFamily="18" charset="0"/>
              </a:rPr>
              <a:t>7</a:t>
            </a:r>
            <a:endParaRPr lang="en-US" altLang="en-US" sz="900" dirty="0">
              <a:latin typeface="Times New Roman" panose="02020603050405020304" pitchFamily="18" charset="0"/>
              <a:ea typeface="Times New Roman" panose="02020603050405020304" pitchFamily="18" charset="0"/>
            </a:endParaRPr>
          </a:p>
        </p:txBody>
      </p:sp>
      <p:sp>
        <p:nvSpPr>
          <p:cNvPr id="3" name="object 3"/>
          <p:cNvSpPr txBox="1"/>
          <p:nvPr/>
        </p:nvSpPr>
        <p:spPr>
          <a:xfrm>
            <a:off x="2305050" y="1884363"/>
            <a:ext cx="3121025" cy="731838"/>
          </a:xfrm>
          <a:prstGeom prst="rect">
            <a:avLst/>
          </a:prstGeom>
        </p:spPr>
        <p:txBody>
          <a:bodyPr lIns="0" tIns="0" rIns="0" bIns="0">
            <a:spAutoFit/>
          </a:bodyPr>
          <a:lstStyle/>
          <a:p>
            <a:pPr marL="2540" marR="0" algn="ctr" defTabSz="914400" eaLnBrk="1" fontAlgn="auto" hangingPunct="1">
              <a:spcBef>
                <a:spcPts val="0"/>
              </a:spcBef>
              <a:spcAft>
                <a:spcPts val="0"/>
              </a:spcAft>
              <a:buClrTx/>
              <a:buSzTx/>
              <a:buFontTx/>
              <a:buNone/>
              <a:defRPr/>
            </a:pPr>
            <a:r>
              <a:rPr kumimoji="0" sz="1600" b="1" kern="1200" cap="none" spc="-20" normalizeH="0" baseline="0" noProof="0" dirty="0">
                <a:latin typeface="Times New Roman" panose="02020603050405020304"/>
                <a:ea typeface="+mn-ea"/>
                <a:cs typeface="Times New Roman" panose="02020603050405020304"/>
              </a:rPr>
              <a:t>C</a:t>
            </a:r>
            <a:r>
              <a:rPr kumimoji="0" sz="1600" b="1" kern="1200" cap="none" spc="-25" normalizeH="0" baseline="0" noProof="0" dirty="0">
                <a:latin typeface="Times New Roman" panose="02020603050405020304"/>
                <a:ea typeface="+mn-ea"/>
                <a:cs typeface="Times New Roman" panose="02020603050405020304"/>
              </a:rPr>
              <a:t>H</a:t>
            </a:r>
            <a:r>
              <a:rPr kumimoji="0" sz="1600" b="1" kern="1200" cap="none" spc="-10" normalizeH="0" baseline="0" noProof="0" dirty="0">
                <a:latin typeface="Times New Roman" panose="02020603050405020304"/>
                <a:ea typeface="+mn-ea"/>
                <a:cs typeface="Times New Roman" panose="02020603050405020304"/>
              </a:rPr>
              <a:t>A</a:t>
            </a:r>
            <a:r>
              <a:rPr kumimoji="0" sz="1600" b="1" kern="1200" cap="none" spc="-15" normalizeH="0" baseline="0" noProof="0" dirty="0">
                <a:latin typeface="Times New Roman" panose="02020603050405020304"/>
                <a:ea typeface="+mn-ea"/>
                <a:cs typeface="Times New Roman" panose="02020603050405020304"/>
              </a:rPr>
              <a:t>PTER</a:t>
            </a:r>
            <a:r>
              <a:rPr kumimoji="0" sz="1600" b="1" kern="1200" cap="none" spc="-5" normalizeH="0" baseline="0" noProof="0" dirty="0">
                <a:latin typeface="Times New Roman" panose="02020603050405020304"/>
                <a:ea typeface="+mn-ea"/>
                <a:cs typeface="Times New Roman" panose="02020603050405020304"/>
              </a:rPr>
              <a:t> </a:t>
            </a:r>
            <a:r>
              <a:rPr kumimoji="0" sz="1600" b="1" kern="1200" cap="none" spc="-10" normalizeH="0" baseline="0" noProof="0" dirty="0">
                <a:latin typeface="Times New Roman" panose="02020603050405020304"/>
                <a:ea typeface="+mn-ea"/>
                <a:cs typeface="Times New Roman" panose="02020603050405020304"/>
              </a:rPr>
              <a:t>4</a:t>
            </a:r>
            <a:endParaRPr kumimoji="0" sz="1600" kern="1200" cap="none" spc="0" normalizeH="0" baseline="0" noProof="0">
              <a:latin typeface="Times New Roman" panose="02020603050405020304"/>
              <a:ea typeface="+mn-ea"/>
              <a:cs typeface="Times New Roman" panose="02020603050405020304"/>
            </a:endParaRPr>
          </a:p>
          <a:p>
            <a:pPr marR="0" defTabSz="914400" eaLnBrk="1" fontAlgn="auto" hangingPunct="1">
              <a:spcBef>
                <a:spcPts val="25"/>
              </a:spcBef>
              <a:spcAft>
                <a:spcPts val="0"/>
              </a:spcAft>
              <a:buClrTx/>
              <a:buSzTx/>
              <a:buFontTx/>
              <a:buNone/>
              <a:defRPr/>
            </a:pPr>
            <a:endParaRPr kumimoji="0" sz="1750" kern="1200" cap="none" spc="0" normalizeH="0" baseline="0" noProof="0">
              <a:latin typeface="Times New Roman" panose="02020603050405020304"/>
              <a:ea typeface="+mn-ea"/>
              <a:cs typeface="Times New Roman" panose="02020603050405020304"/>
            </a:endParaRPr>
          </a:p>
          <a:p>
            <a:pPr marR="0" algn="ctr" defTabSz="914400" eaLnBrk="1" fontAlgn="auto" hangingPunct="1">
              <a:spcBef>
                <a:spcPts val="0"/>
              </a:spcBef>
              <a:spcAft>
                <a:spcPts val="0"/>
              </a:spcAft>
              <a:buClrTx/>
              <a:buSzTx/>
              <a:buFontTx/>
              <a:buNone/>
              <a:defRPr/>
            </a:pPr>
            <a:r>
              <a:rPr kumimoji="0" sz="1600" b="1" kern="1200" cap="none" spc="-10" normalizeH="0" baseline="0" noProof="0" dirty="0">
                <a:latin typeface="Times New Roman" panose="02020603050405020304"/>
                <a:ea typeface="+mn-ea"/>
                <a:cs typeface="Times New Roman" panose="02020603050405020304"/>
              </a:rPr>
              <a:t>E</a:t>
            </a:r>
            <a:r>
              <a:rPr kumimoji="0" sz="1600" b="1" kern="1200" cap="none" spc="-15" normalizeH="0" baseline="0" noProof="0" dirty="0">
                <a:latin typeface="Times New Roman" panose="02020603050405020304"/>
                <a:ea typeface="+mn-ea"/>
                <a:cs typeface="Times New Roman" panose="02020603050405020304"/>
              </a:rPr>
              <a:t>-C</a:t>
            </a:r>
            <a:r>
              <a:rPr kumimoji="0" sz="1600" b="1" kern="1200" cap="none" spc="-5" normalizeH="0" baseline="0" noProof="0" dirty="0">
                <a:latin typeface="Times New Roman" panose="02020603050405020304"/>
                <a:ea typeface="+mn-ea"/>
                <a:cs typeface="Times New Roman" panose="02020603050405020304"/>
              </a:rPr>
              <a:t>o</a:t>
            </a:r>
            <a:r>
              <a:rPr kumimoji="0" sz="1600" b="1" kern="1200" cap="none" spc="-10" normalizeH="0" baseline="0" noProof="0" dirty="0">
                <a:latin typeface="Times New Roman" panose="02020603050405020304"/>
                <a:ea typeface="+mn-ea"/>
                <a:cs typeface="Times New Roman" panose="02020603050405020304"/>
              </a:rPr>
              <a:t>mmerce </a:t>
            </a:r>
            <a:r>
              <a:rPr kumimoji="0" sz="1600" b="1" kern="1200" cap="none" spc="-15" normalizeH="0" baseline="0" noProof="0" dirty="0">
                <a:latin typeface="Times New Roman" panose="02020603050405020304"/>
                <a:ea typeface="+mn-ea"/>
                <a:cs typeface="Times New Roman" panose="02020603050405020304"/>
              </a:rPr>
              <a:t>S</a:t>
            </a:r>
            <a:r>
              <a:rPr kumimoji="0" sz="1600" b="1" kern="1200" cap="none" spc="-10" normalizeH="0" baseline="0" noProof="0" dirty="0">
                <a:latin typeface="Times New Roman" panose="02020603050405020304"/>
                <a:ea typeface="+mn-ea"/>
                <a:cs typeface="Times New Roman" panose="02020603050405020304"/>
              </a:rPr>
              <a:t>ales</a:t>
            </a:r>
            <a:r>
              <a:rPr kumimoji="0" sz="1600" b="1" kern="1200" cap="none" spc="5" normalizeH="0" baseline="0" noProof="0" dirty="0">
                <a:latin typeface="Times New Roman" panose="02020603050405020304"/>
                <a:ea typeface="+mn-ea"/>
                <a:cs typeface="Times New Roman" panose="02020603050405020304"/>
              </a:rPr>
              <a:t> </a:t>
            </a:r>
            <a:r>
              <a:rPr kumimoji="0" sz="1600" b="1" kern="1200" cap="none" spc="-10" normalizeH="0" baseline="0" noProof="0" dirty="0">
                <a:latin typeface="Times New Roman" panose="02020603050405020304"/>
                <a:ea typeface="+mn-ea"/>
                <a:cs typeface="Times New Roman" panose="02020603050405020304"/>
              </a:rPr>
              <a:t>Trends</a:t>
            </a:r>
            <a:r>
              <a:rPr kumimoji="0" sz="1600" b="1" kern="1200" cap="none" spc="0" normalizeH="0" baseline="0" noProof="0" dirty="0">
                <a:latin typeface="Times New Roman" panose="02020603050405020304"/>
                <a:ea typeface="+mn-ea"/>
                <a:cs typeface="Times New Roman" panose="02020603050405020304"/>
              </a:rPr>
              <a:t> </a:t>
            </a:r>
            <a:r>
              <a:rPr kumimoji="0" sz="1600" b="1" kern="1200" cap="none" spc="-15" normalizeH="0" baseline="0" noProof="0" dirty="0">
                <a:latin typeface="Times New Roman" panose="02020603050405020304"/>
                <a:ea typeface="+mn-ea"/>
                <a:cs typeface="Times New Roman" panose="02020603050405020304"/>
              </a:rPr>
              <a:t>Anal</a:t>
            </a:r>
            <a:r>
              <a:rPr kumimoji="0" sz="1600" b="1" kern="1200" cap="none" spc="-5" normalizeH="0" baseline="0" noProof="0" dirty="0">
                <a:latin typeface="Times New Roman" panose="02020603050405020304"/>
                <a:ea typeface="+mn-ea"/>
                <a:cs typeface="Times New Roman" panose="02020603050405020304"/>
              </a:rPr>
              <a:t>y</a:t>
            </a:r>
            <a:r>
              <a:rPr kumimoji="0" sz="1600" b="1" kern="1200" cap="none" spc="-15" normalizeH="0" baseline="0" noProof="0" dirty="0">
                <a:latin typeface="Times New Roman" panose="02020603050405020304"/>
                <a:ea typeface="+mn-ea"/>
                <a:cs typeface="Times New Roman" panose="02020603050405020304"/>
              </a:rPr>
              <a:t>sis</a:t>
            </a:r>
            <a:endParaRPr kumimoji="0" sz="1600" kern="1200" cap="none" spc="0" normalizeH="0" baseline="0" noProof="0">
              <a:latin typeface="Times New Roman" panose="02020603050405020304"/>
              <a:ea typeface="+mn-ea"/>
              <a:cs typeface="Times New Roman" panose="02020603050405020304"/>
            </a:endParaRPr>
          </a:p>
        </p:txBody>
      </p:sp>
      <p:sp>
        <p:nvSpPr>
          <p:cNvPr id="16388" name="object 4"/>
          <p:cNvSpPr txBox="1"/>
          <p:nvPr/>
        </p:nvSpPr>
        <p:spPr>
          <a:xfrm>
            <a:off x="776288" y="3238500"/>
            <a:ext cx="6176962" cy="6172200"/>
          </a:xfrm>
          <a:prstGeom prst="rect">
            <a:avLst/>
          </a:prstGeom>
          <a:noFill/>
          <a:ln w="9525">
            <a:noFill/>
          </a:ln>
        </p:spPr>
        <p:txBody>
          <a:bodyPr lIns="0" tIns="0" rIns="0" bIns="0">
            <a:spAutoFit/>
          </a:bodyPr>
          <a:p>
            <a:pPr marL="12700" lvl="1" indent="0" algn="just" defTabSz="914400" eaLnBrk="1" hangingPunct="1">
              <a:lnSpc>
                <a:spcPct val="144000"/>
              </a:lnSpc>
              <a:buFont typeface="Times New Roman" panose="02020603050405020304" pitchFamily="18" charset="0"/>
              <a:buAutoNum type="arabicPeriod"/>
              <a:tabLst>
                <a:tab pos="281305" algn="l"/>
              </a:tabLst>
            </a:pPr>
            <a:r>
              <a:rPr lang="en-US" altLang="en-US" sz="1400" b="1" dirty="0">
                <a:latin typeface="Times New Roman" panose="02020603050405020304" pitchFamily="18" charset="0"/>
                <a:cs typeface="Times New Roman" panose="02020603050405020304" pitchFamily="18" charset="0"/>
              </a:rPr>
              <a:t>Overall Sales Growth and Forecasting:</a:t>
            </a:r>
            <a:r>
              <a:rPr lang="en-US" altLang="en-US" sz="1200" dirty="0">
                <a:latin typeface="Times New Roman" panose="02020603050405020304" pitchFamily="18" charset="0"/>
                <a:cs typeface="Times New Roman" panose="02020603050405020304" pitchFamily="18" charset="0"/>
              </a:rPr>
              <a:t>Analyzing overall sales growth and forecasting future performance are fundamental for understanding the trajectory of an e-commerce business and planning effectively for the future. This section evaluates the historical growth in sales over time and projects future trends based on the collected data.</a:t>
            </a:r>
            <a:endParaRPr lang="en-US" altLang="en-US" sz="1200" dirty="0">
              <a:latin typeface="Times New Roman" panose="02020603050405020304" pitchFamily="18" charset="0"/>
              <a:cs typeface="Times New Roman" panose="02020603050405020304" pitchFamily="18" charset="0"/>
            </a:endParaRPr>
          </a:p>
          <a:p>
            <a:pPr marL="469900" defTabSz="914400" eaLnBrk="1" hangingPunct="1">
              <a:spcBef>
                <a:spcPts val="625"/>
              </a:spcBef>
              <a:buNone/>
              <a:tabLst>
                <a:tab pos="281305" algn="l"/>
              </a:tabLst>
            </a:pPr>
            <a:r>
              <a:rPr lang="en-US" altLang="en-US" sz="1200" b="1" dirty="0">
                <a:latin typeface="Times New Roman" panose="02020603050405020304" pitchFamily="18" charset="0"/>
                <a:cs typeface="Times New Roman" panose="02020603050405020304" pitchFamily="18" charset="0"/>
              </a:rPr>
              <a:t>Overall Growth Analysis: </a:t>
            </a:r>
            <a:r>
              <a:rPr lang="en-US" altLang="en-US" sz="1200" dirty="0">
                <a:latin typeface="Times New Roman" panose="02020603050405020304" pitchFamily="18" charset="0"/>
                <a:cs typeface="Times New Roman" panose="02020603050405020304" pitchFamily="18" charset="0"/>
              </a:rPr>
              <a:t>By examining sales data from previous years, we can</a:t>
            </a:r>
            <a:endParaRPr lang="en-US" altLang="en-US" sz="1200" dirty="0">
              <a:latin typeface="Times New Roman" panose="02020603050405020304" pitchFamily="18" charset="0"/>
              <a:cs typeface="Times New Roman" panose="02020603050405020304" pitchFamily="18" charset="0"/>
            </a:endParaRPr>
          </a:p>
          <a:p>
            <a:pPr marL="469900" defTabSz="914400" eaLnBrk="1" hangingPunct="1">
              <a:lnSpc>
                <a:spcPct val="144000"/>
              </a:lnSpc>
              <a:buNone/>
              <a:tabLst>
                <a:tab pos="281305" algn="l"/>
              </a:tabLst>
            </a:pPr>
            <a:r>
              <a:rPr lang="en-US" altLang="en-US" sz="1200" dirty="0">
                <a:latin typeface="Times New Roman" panose="02020603050405020304" pitchFamily="18" charset="0"/>
                <a:cs typeface="Times New Roman" panose="02020603050405020304" pitchFamily="18" charset="0"/>
              </a:rPr>
              <a:t>identifykey trends in growth. Many e-commerce platforms have experienced a steady upward trend in revenue, largely due to increasing digital adoption, improved customer experience, and growing global internet access. However, growth rates can vary depending on external factors such as market conditions, competition, and consumer behavior shifts. For instance, many companies saw a surge in sales during the COVID-19 pandemic, as consumers shifted to online shopping.</a:t>
            </a:r>
            <a:endParaRPr lang="en-US" altLang="en-US" sz="1200" dirty="0">
              <a:latin typeface="Times New Roman" panose="02020603050405020304" pitchFamily="18" charset="0"/>
              <a:cs typeface="Times New Roman" panose="02020603050405020304" pitchFamily="18" charset="0"/>
            </a:endParaRPr>
          </a:p>
          <a:p>
            <a:pPr marL="469900" defTabSz="914400" eaLnBrk="1" hangingPunct="1">
              <a:spcBef>
                <a:spcPts val="50"/>
              </a:spcBef>
              <a:buNone/>
              <a:tabLst>
                <a:tab pos="281305" algn="l"/>
              </a:tabLst>
            </a:pPr>
            <a:endParaRPr lang="en-US" altLang="en-US" sz="900" dirty="0">
              <a:latin typeface="Times New Roman" panose="02020603050405020304" pitchFamily="18" charset="0"/>
              <a:cs typeface="Times New Roman" panose="02020603050405020304" pitchFamily="18" charset="0"/>
            </a:endParaRPr>
          </a:p>
          <a:p>
            <a:pPr marL="12700" lvl="1" indent="0" defTabSz="914400" eaLnBrk="1" hangingPunct="1">
              <a:lnSpc>
                <a:spcPct val="144000"/>
              </a:lnSpc>
              <a:buFont typeface="Times New Roman" panose="02020603050405020304" pitchFamily="18" charset="0"/>
              <a:buAutoNum type="arabicPeriod" startAt="2"/>
              <a:tabLst>
                <a:tab pos="281305" algn="l"/>
              </a:tabLst>
            </a:pPr>
            <a:r>
              <a:rPr lang="en-US" altLang="en-US" sz="1400" b="1" dirty="0">
                <a:latin typeface="Times New Roman" panose="02020603050405020304" pitchFamily="18" charset="0"/>
                <a:cs typeface="Times New Roman" panose="02020603050405020304" pitchFamily="18" charset="0"/>
              </a:rPr>
              <a:t>Seasonal and Temporal Trends</a:t>
            </a:r>
            <a:r>
              <a:rPr lang="en-US" altLang="en-US" sz="1100" b="1" dirty="0">
                <a:latin typeface="Times New Roman" panose="02020603050405020304" pitchFamily="18" charset="0"/>
                <a:cs typeface="Times New Roman" panose="02020603050405020304" pitchFamily="18" charset="0"/>
              </a:rPr>
              <a:t>: </a:t>
            </a:r>
            <a:r>
              <a:rPr lang="en-US" altLang="en-US" sz="1200" dirty="0">
                <a:latin typeface="Times New Roman" panose="02020603050405020304" pitchFamily="18" charset="0"/>
                <a:cs typeface="Times New Roman" panose="02020603050405020304" pitchFamily="18" charset="0"/>
              </a:rPr>
              <a:t>Identifies patterns in sales based on time, such as peak shopping seasons (e.g., holiday sales), day-of-week effects, or trends tied to special events.</a:t>
            </a:r>
            <a:endParaRPr lang="en-US" altLang="en-US" sz="1200" dirty="0">
              <a:latin typeface="Times New Roman" panose="02020603050405020304" pitchFamily="18" charset="0"/>
              <a:cs typeface="Times New Roman" panose="02020603050405020304" pitchFamily="18" charset="0"/>
            </a:endParaRPr>
          </a:p>
          <a:p>
            <a:pPr marL="12700" lvl="1" indent="0" defTabSz="914400" eaLnBrk="1" hangingPunct="1">
              <a:lnSpc>
                <a:spcPct val="145000"/>
              </a:lnSpc>
              <a:spcBef>
                <a:spcPts val="1065"/>
              </a:spcBef>
              <a:buFont typeface="Times New Roman" panose="02020603050405020304" pitchFamily="18" charset="0"/>
              <a:buAutoNum type="arabicPeriod" startAt="2"/>
              <a:tabLst>
                <a:tab pos="281305" algn="l"/>
              </a:tabLst>
            </a:pPr>
            <a:r>
              <a:rPr lang="en-US" altLang="en-US" sz="1400" b="1" dirty="0">
                <a:latin typeface="Times New Roman" panose="02020603050405020304" pitchFamily="18" charset="0"/>
                <a:cs typeface="Times New Roman" panose="02020603050405020304" pitchFamily="18" charset="0"/>
              </a:rPr>
              <a:t>Product Category Analysis: </a:t>
            </a:r>
            <a:r>
              <a:rPr lang="en-US" altLang="en-US" sz="1100" dirty="0">
                <a:latin typeface="Times New Roman" panose="02020603050405020304" pitchFamily="18" charset="0"/>
                <a:cs typeface="Times New Roman" panose="02020603050405020304" pitchFamily="18" charset="0"/>
              </a:rPr>
              <a:t>Breaks down sales by product category to identify which categories are seeing the most demand and which are underperforming.</a:t>
            </a:r>
            <a:endParaRPr lang="en-US" altLang="en-US" sz="1100" dirty="0">
              <a:latin typeface="Times New Roman" panose="02020603050405020304" pitchFamily="18" charset="0"/>
              <a:cs typeface="Times New Roman" panose="02020603050405020304" pitchFamily="18" charset="0"/>
            </a:endParaRPr>
          </a:p>
          <a:p>
            <a:pPr marL="12700" lvl="1" indent="0" defTabSz="914400" eaLnBrk="1" hangingPunct="1">
              <a:spcBef>
                <a:spcPts val="25"/>
              </a:spcBef>
              <a:buFont typeface="Times New Roman" panose="02020603050405020304" pitchFamily="18" charset="0"/>
              <a:buAutoNum type="arabicPeriod" startAt="2"/>
              <a:tabLst>
                <a:tab pos="281305" algn="l"/>
              </a:tabLst>
            </a:pPr>
            <a:endParaRPr lang="en-US" altLang="en-US" sz="1500" dirty="0">
              <a:latin typeface="Times New Roman" panose="02020603050405020304" pitchFamily="18" charset="0"/>
              <a:cs typeface="Times New Roman" panose="02020603050405020304" pitchFamily="18" charset="0"/>
            </a:endParaRPr>
          </a:p>
          <a:p>
            <a:pPr marL="12700" lvl="2" indent="0" algn="just" defTabSz="914400" eaLnBrk="1" hangingPunct="1">
              <a:buFont typeface="Times New Roman" panose="02020603050405020304" pitchFamily="18" charset="0"/>
              <a:buAutoNum type="arabicPeriod"/>
              <a:tabLst>
                <a:tab pos="281305" algn="l"/>
              </a:tabLst>
            </a:pPr>
            <a:r>
              <a:rPr lang="en-US" altLang="en-US" sz="1400" b="1" dirty="0">
                <a:latin typeface="Times New Roman" panose="02020603050405020304" pitchFamily="18" charset="0"/>
                <a:cs typeface="Times New Roman" panose="02020603050405020304" pitchFamily="18" charset="0"/>
              </a:rPr>
              <a:t>High-Demand Products: </a:t>
            </a:r>
            <a:r>
              <a:rPr lang="en-US" altLang="en-US" sz="1200" dirty="0">
                <a:latin typeface="Times New Roman" panose="02020603050405020304" pitchFamily="18" charset="0"/>
                <a:cs typeface="Times New Roman" panose="02020603050405020304" pitchFamily="18" charset="0"/>
              </a:rPr>
              <a:t>Highlights products with the strongest sales growth.</a:t>
            </a:r>
            <a:endParaRPr lang="en-US" altLang="en-US" sz="1200" dirty="0">
              <a:latin typeface="Times New Roman" panose="02020603050405020304" pitchFamily="18" charset="0"/>
              <a:cs typeface="Times New Roman" panose="02020603050405020304" pitchFamily="18" charset="0"/>
            </a:endParaRPr>
          </a:p>
          <a:p>
            <a:pPr marL="12700" lvl="2" indent="0" defTabSz="914400" eaLnBrk="1" hangingPunct="1">
              <a:lnSpc>
                <a:spcPct val="144000"/>
              </a:lnSpc>
              <a:spcBef>
                <a:spcPts val="1190"/>
              </a:spcBef>
              <a:buFont typeface="Times New Roman" panose="02020603050405020304" pitchFamily="18" charset="0"/>
              <a:buAutoNum type="arabicPeriod"/>
              <a:tabLst>
                <a:tab pos="281305" algn="l"/>
              </a:tabLst>
            </a:pPr>
            <a:r>
              <a:rPr lang="en-US" altLang="en-US" sz="1400" b="1" dirty="0">
                <a:latin typeface="Times New Roman" panose="02020603050405020304" pitchFamily="18" charset="0"/>
                <a:cs typeface="Times New Roman" panose="02020603050405020304" pitchFamily="18" charset="0"/>
              </a:rPr>
              <a:t>Low-Demand Products: </a:t>
            </a:r>
            <a:r>
              <a:rPr lang="en-US" altLang="en-US" sz="1200" dirty="0">
                <a:latin typeface="Times New Roman" panose="02020603050405020304" pitchFamily="18" charset="0"/>
                <a:cs typeface="Times New Roman" panose="02020603050405020304" pitchFamily="18" charset="0"/>
              </a:rPr>
              <a:t>Identifies products that are not selling well and may require marketing or strategy adjustments.</a:t>
            </a:r>
            <a:endParaRPr lang="en-US" altLang="en-US" sz="1200" dirty="0">
              <a:latin typeface="Times New Roman" panose="02020603050405020304" pitchFamily="18" charset="0"/>
              <a:cs typeface="Times New Roman" panose="02020603050405020304" pitchFamily="18" charset="0"/>
            </a:endParaRPr>
          </a:p>
          <a:p>
            <a:pPr marL="469900" defTabSz="914400" eaLnBrk="1" hangingPunct="1">
              <a:spcBef>
                <a:spcPts val="50"/>
              </a:spcBef>
              <a:buNone/>
              <a:tabLst>
                <a:tab pos="281305" algn="l"/>
              </a:tabLst>
            </a:pPr>
            <a:endParaRPr lang="en-US" altLang="en-US" sz="900" dirty="0">
              <a:latin typeface="Times New Roman" panose="02020603050405020304" pitchFamily="18" charset="0"/>
              <a:cs typeface="Times New Roman" panose="02020603050405020304" pitchFamily="18" charset="0"/>
            </a:endParaRPr>
          </a:p>
          <a:p>
            <a:pPr marL="469900" defTabSz="914400" eaLnBrk="1" hangingPunct="1">
              <a:lnSpc>
                <a:spcPct val="144000"/>
              </a:lnSpc>
              <a:buNone/>
              <a:tabLst>
                <a:tab pos="281305" algn="l"/>
              </a:tabLst>
            </a:pPr>
            <a:r>
              <a:rPr lang="en-US" altLang="en-US" sz="1400" b="1" dirty="0">
                <a:latin typeface="Times New Roman" panose="02020603050405020304" pitchFamily="18" charset="0"/>
                <a:cs typeface="Times New Roman" panose="02020603050405020304" pitchFamily="18" charset="0"/>
              </a:rPr>
              <a:t>4.4 Regional Sales Distribution</a:t>
            </a:r>
            <a:r>
              <a:rPr lang="en-US" altLang="en-US" sz="1200" dirty="0">
                <a:latin typeface="Times New Roman" panose="02020603050405020304" pitchFamily="18" charset="0"/>
                <a:cs typeface="Times New Roman" panose="02020603050405020304" pitchFamily="18" charset="0"/>
              </a:rPr>
              <a:t>: Examines how sales are distributed across different geographic locations (regions, countries, cities) and any regional preferences or market gaps.</a:t>
            </a:r>
            <a:endParaRPr lang="en-US" altLang="en-US" sz="1200" dirty="0">
              <a:latin typeface="Times New Roman" panose="02020603050405020304" pitchFamily="18" charset="0"/>
              <a:ea typeface="Times New Roman" panose="02020603050405020304" pitchFamily="18" charset="0"/>
            </a:endParaRPr>
          </a:p>
        </p:txBody>
      </p:sp>
      <p:sp>
        <p:nvSpPr>
          <p:cNvPr id="16389" name="object 5"/>
          <p:cNvSpPr/>
          <p:nvPr/>
        </p:nvSpPr>
        <p:spPr>
          <a:xfrm>
            <a:off x="304800" y="307975"/>
            <a:ext cx="7164388" cy="0"/>
          </a:xfrm>
          <a:custGeom>
            <a:avLst/>
            <a:gdLst/>
            <a:ahLst/>
            <a:cxnLst>
              <a:cxn ang="0">
                <a:pos x="0" y="0"/>
              </a:cxn>
              <a:cxn ang="0">
                <a:pos x="7163689" y="0"/>
              </a:cxn>
            </a:cxnLst>
            <a:pathLst>
              <a:path w="7164705">
                <a:moveTo>
                  <a:pt x="0" y="0"/>
                </a:moveTo>
                <a:lnTo>
                  <a:pt x="7164323" y="0"/>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16390" name="object 6"/>
          <p:cNvSpPr/>
          <p:nvPr/>
        </p:nvSpPr>
        <p:spPr>
          <a:xfrm>
            <a:off x="307975" y="311150"/>
            <a:ext cx="0" cy="9437688"/>
          </a:xfrm>
          <a:custGeom>
            <a:avLst/>
            <a:gdLst/>
            <a:ahLst/>
            <a:cxnLst>
              <a:cxn ang="0">
                <a:pos x="0" y="0"/>
              </a:cxn>
              <a:cxn ang="0">
                <a:pos x="0" y="9436227"/>
              </a:cxn>
            </a:cxnLst>
            <a:pathLst>
              <a:path h="9438640">
                <a:moveTo>
                  <a:pt x="0" y="0"/>
                </a:moveTo>
                <a:lnTo>
                  <a:pt x="0" y="9438131"/>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16391" name="object 7"/>
          <p:cNvSpPr/>
          <p:nvPr/>
        </p:nvSpPr>
        <p:spPr>
          <a:xfrm>
            <a:off x="7466013" y="311150"/>
            <a:ext cx="0" cy="9437688"/>
          </a:xfrm>
          <a:custGeom>
            <a:avLst/>
            <a:gdLst/>
            <a:ahLst/>
            <a:cxnLst>
              <a:cxn ang="0">
                <a:pos x="0" y="0"/>
              </a:cxn>
              <a:cxn ang="0">
                <a:pos x="0" y="9436227"/>
              </a:cxn>
            </a:cxnLst>
            <a:pathLst>
              <a:path h="9438640">
                <a:moveTo>
                  <a:pt x="0" y="0"/>
                </a:moveTo>
                <a:lnTo>
                  <a:pt x="0" y="9438131"/>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16392" name="object 8"/>
          <p:cNvSpPr/>
          <p:nvPr/>
        </p:nvSpPr>
        <p:spPr>
          <a:xfrm>
            <a:off x="304800" y="9752013"/>
            <a:ext cx="7164388" cy="0"/>
          </a:xfrm>
          <a:custGeom>
            <a:avLst/>
            <a:gdLst/>
            <a:ahLst/>
            <a:cxnLst>
              <a:cxn ang="0">
                <a:pos x="0" y="0"/>
              </a:cxn>
              <a:cxn ang="0">
                <a:pos x="7163689" y="0"/>
              </a:cxn>
            </a:cxnLst>
            <a:pathLst>
              <a:path w="7164705">
                <a:moveTo>
                  <a:pt x="0" y="0"/>
                </a:moveTo>
                <a:lnTo>
                  <a:pt x="7164323" y="0"/>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9" name="object 9"/>
          <p:cNvSpPr txBox="1">
            <a:spLocks noGrp="1"/>
          </p:cNvSpPr>
          <p:nvPr>
            <p:ph type="sldNum" sz="quarter" idx="12"/>
          </p:nvPr>
        </p:nvSpPr>
        <p:spPr>
          <a:noFill/>
        </p:spPr>
        <p:txBody>
          <a:bodyPr vert="horz" wrap="square" lIns="0" tIns="0" rIns="0" bIns="0" rtlCol="0">
            <a:spAutoFit/>
          </a:bodyPr>
          <a:lstStyle/>
          <a:p>
            <a:pPr marL="12700" marR="0" lvl="0" indent="0" algn="l" defTabSz="914400" rtl="0" eaLnBrk="1" fontAlgn="auto" latinLnBrk="0" hangingPunct="1">
              <a:lnSpc>
                <a:spcPct val="100000"/>
              </a:lnSpc>
              <a:spcBef>
                <a:spcPts val="0"/>
              </a:spcBef>
              <a:spcAft>
                <a:spcPts val="0"/>
              </a:spcAft>
              <a:buClrTx/>
              <a:buSzTx/>
              <a:buFontTx/>
              <a:buNone/>
              <a:defRPr/>
            </a:pPr>
            <a:r>
              <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rPr>
              <a:t>Pa</a:t>
            </a:r>
            <a:r>
              <a:rPr kumimoji="0" sz="1100" b="0" i="0" u="none" strike="noStrike" kern="1200" cap="none" spc="-5" normalizeH="0" baseline="0" noProof="0">
                <a:ln>
                  <a:noFill/>
                </a:ln>
                <a:solidFill>
                  <a:schemeClr val="tx1"/>
                </a:solidFill>
                <a:effectLst/>
                <a:uLnTx/>
                <a:uFillTx/>
                <a:latin typeface="Calibri" panose="020F0502020204030204"/>
                <a:ea typeface="+mn-ea"/>
                <a:cs typeface="Calibri" panose="020F0502020204030204"/>
              </a:rPr>
              <a:t>g</a:t>
            </a:r>
            <a:r>
              <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rPr>
              <a:t>e</a:t>
            </a:r>
            <a:r>
              <a:rPr kumimoji="0" sz="1100" b="0" i="0" u="none" strike="noStrike" kern="1200" cap="none" spc="-25" normalizeH="0" baseline="0" noProof="0">
                <a:ln>
                  <a:noFill/>
                </a:ln>
                <a:solidFill>
                  <a:schemeClr val="tx1"/>
                </a:solidFill>
                <a:effectLst/>
                <a:uLnTx/>
                <a:uFillTx/>
                <a:latin typeface="Times New Roman" panose="02020603050405020304"/>
                <a:ea typeface="+mn-ea"/>
                <a:cs typeface="Times New Roman" panose="02020603050405020304"/>
              </a:rPr>
              <a:t> </a:t>
            </a:r>
            <a:r>
              <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rPr>
              <a:t>|</a:t>
            </a:r>
            <a:r>
              <a:rPr kumimoji="0" sz="1100" b="0" i="0" u="none" strike="noStrike" kern="1200" cap="none" spc="-40" normalizeH="0" baseline="0" noProof="0">
                <a:ln>
                  <a:noFill/>
                </a:ln>
                <a:solidFill>
                  <a:schemeClr val="tx1"/>
                </a:solidFill>
                <a:effectLst/>
                <a:uLnTx/>
                <a:uFillTx/>
                <a:latin typeface="Times New Roman" panose="02020603050405020304"/>
                <a:ea typeface="+mn-ea"/>
                <a:cs typeface="Times New Roman" panose="02020603050405020304"/>
              </a:rPr>
              <a:t> </a:t>
            </a:r>
            <a:r>
              <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rPr>
              <a:t>7</a:t>
            </a:r>
            <a:endPar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8434" name="object 2"/>
          <p:cNvSpPr txBox="1"/>
          <p:nvPr/>
        </p:nvSpPr>
        <p:spPr>
          <a:xfrm>
            <a:off x="3825875" y="4763"/>
            <a:ext cx="82550" cy="139700"/>
          </a:xfrm>
          <a:prstGeom prst="rect">
            <a:avLst/>
          </a:prstGeom>
          <a:noFill/>
          <a:ln w="9525">
            <a:noFill/>
          </a:ln>
        </p:spPr>
        <p:txBody>
          <a:bodyPr lIns="0" tIns="0" rIns="0" bIns="0">
            <a:spAutoFit/>
          </a:bodyPr>
          <a:p>
            <a:pPr marL="12700" eaLnBrk="1" hangingPunct="1"/>
            <a:r>
              <a:rPr lang="en-US" altLang="en-US" sz="900" dirty="0">
                <a:latin typeface="Times New Roman" panose="02020603050405020304" pitchFamily="18" charset="0"/>
                <a:cs typeface="Times New Roman" panose="02020603050405020304" pitchFamily="18" charset="0"/>
              </a:rPr>
              <a:t>8</a:t>
            </a:r>
            <a:endParaRPr lang="en-US" altLang="en-US" sz="900" dirty="0">
              <a:latin typeface="Times New Roman" panose="02020603050405020304" pitchFamily="18" charset="0"/>
              <a:ea typeface="Times New Roman" panose="02020603050405020304" pitchFamily="18" charset="0"/>
            </a:endParaRPr>
          </a:p>
        </p:txBody>
      </p:sp>
      <p:sp>
        <p:nvSpPr>
          <p:cNvPr id="18435" name="object 3"/>
          <p:cNvSpPr txBox="1"/>
          <p:nvPr/>
        </p:nvSpPr>
        <p:spPr>
          <a:xfrm>
            <a:off x="776288" y="1382713"/>
            <a:ext cx="6149975" cy="7966075"/>
          </a:xfrm>
          <a:prstGeom prst="rect">
            <a:avLst/>
          </a:prstGeom>
          <a:noFill/>
          <a:ln w="9525">
            <a:noFill/>
          </a:ln>
        </p:spPr>
        <p:txBody>
          <a:bodyPr lIns="0" tIns="0" rIns="0" bIns="0">
            <a:spAutoFit/>
          </a:bodyPr>
          <a:p>
            <a:pPr marL="31750" algn="ctr" eaLnBrk="1" hangingPunct="1">
              <a:buNone/>
            </a:pPr>
            <a:r>
              <a:rPr lang="en-US" altLang="en-US" sz="1600" b="1" dirty="0">
                <a:latin typeface="Times New Roman" panose="02020603050405020304" pitchFamily="18" charset="0"/>
                <a:cs typeface="Times New Roman" panose="02020603050405020304" pitchFamily="18" charset="0"/>
              </a:rPr>
              <a:t>CHAPTER 5</a:t>
            </a:r>
            <a:endParaRPr lang="en-US" altLang="en-US" sz="1600" dirty="0">
              <a:latin typeface="Times New Roman" panose="02020603050405020304" pitchFamily="18" charset="0"/>
              <a:cs typeface="Times New Roman" panose="02020603050405020304" pitchFamily="18" charset="0"/>
            </a:endParaRPr>
          </a:p>
          <a:p>
            <a:pPr marL="31750" eaLnBrk="1" hangingPunct="1">
              <a:spcBef>
                <a:spcPts val="25"/>
              </a:spcBef>
              <a:buNone/>
            </a:pPr>
            <a:endParaRPr lang="en-US" altLang="en-US" sz="1700" dirty="0">
              <a:latin typeface="Times New Roman" panose="02020603050405020304" pitchFamily="18" charset="0"/>
              <a:cs typeface="Times New Roman" panose="02020603050405020304" pitchFamily="18" charset="0"/>
            </a:endParaRPr>
          </a:p>
          <a:p>
            <a:pPr marL="31750" algn="ctr" eaLnBrk="1" hangingPunct="1">
              <a:buNone/>
            </a:pPr>
            <a:r>
              <a:rPr lang="en-US" altLang="en-US" sz="1600" b="1" dirty="0">
                <a:latin typeface="Times New Roman" panose="02020603050405020304" pitchFamily="18" charset="0"/>
                <a:cs typeface="Times New Roman" panose="02020603050405020304" pitchFamily="18" charset="0"/>
              </a:rPr>
              <a:t>Factors Influencing E-Commerce Sales</a:t>
            </a:r>
            <a:endParaRPr lang="en-US" altLang="en-US" sz="1600" dirty="0">
              <a:latin typeface="Times New Roman" panose="02020603050405020304" pitchFamily="18" charset="0"/>
              <a:cs typeface="Times New Roman" panose="02020603050405020304" pitchFamily="18" charset="0"/>
            </a:endParaRPr>
          </a:p>
          <a:p>
            <a:pPr marL="31750" eaLnBrk="1" hangingPunct="1">
              <a:buNone/>
            </a:pPr>
            <a:endParaRPr lang="en-US" altLang="en-US" sz="2200" dirty="0">
              <a:latin typeface="Times New Roman" panose="02020603050405020304" pitchFamily="18" charset="0"/>
              <a:cs typeface="Times New Roman" panose="02020603050405020304" pitchFamily="18" charset="0"/>
            </a:endParaRPr>
          </a:p>
          <a:p>
            <a:pPr marL="12700" lvl="1" indent="0" eaLnBrk="1" hangingPunct="1">
              <a:lnSpc>
                <a:spcPct val="144000"/>
              </a:lnSpc>
              <a:buFont typeface="Times New Roman" panose="02020603050405020304" pitchFamily="18" charset="0"/>
              <a:buAutoNum type="arabicPeriod"/>
            </a:pPr>
            <a:r>
              <a:rPr lang="en-US" altLang="en-US" sz="1400" b="1" dirty="0">
                <a:latin typeface="Times New Roman" panose="02020603050405020304" pitchFamily="18" charset="0"/>
                <a:cs typeface="Times New Roman" panose="02020603050405020304" pitchFamily="18" charset="0"/>
              </a:rPr>
              <a:t>Behavior Analysis:</a:t>
            </a:r>
            <a:r>
              <a:rPr lang="en-US" altLang="en-US" sz="1200" dirty="0">
                <a:latin typeface="Times New Roman" panose="02020603050405020304" pitchFamily="18" charset="0"/>
                <a:cs typeface="Times New Roman" panose="02020603050405020304" pitchFamily="18" charset="0"/>
              </a:rPr>
              <a:t>Understanding consumer behavior is essential for optimizing e- commerce sales, as it reveals the motivations, preferences, and decision-making processes that drive purchasing patterns. Behavior analysis focuses on identifying how consumers interact with the e- commerce platform, what influences their buying decisions, and the common characteristics of purchasing habits.</a:t>
            </a:r>
            <a:endParaRPr lang="en-US" altLang="en-US" sz="1200" dirty="0">
              <a:latin typeface="Times New Roman" panose="02020603050405020304" pitchFamily="18" charset="0"/>
              <a:cs typeface="Times New Roman" panose="02020603050405020304" pitchFamily="18" charset="0"/>
            </a:endParaRPr>
          </a:p>
          <a:p>
            <a:pPr marL="12700" lvl="1" indent="0" eaLnBrk="1" hangingPunct="1">
              <a:spcBef>
                <a:spcPts val="615"/>
              </a:spcBef>
              <a:buFont typeface="Times New Roman" panose="02020603050405020304" pitchFamily="18" charset="0"/>
              <a:buAutoNum type="arabicPeriod"/>
            </a:pPr>
            <a:r>
              <a:rPr lang="en-US" altLang="en-US" sz="1400" b="1" dirty="0">
                <a:latin typeface="Times New Roman" panose="02020603050405020304" pitchFamily="18" charset="0"/>
                <a:cs typeface="Times New Roman" panose="02020603050405020304" pitchFamily="18" charset="0"/>
              </a:rPr>
              <a:t>The Role of Digital Marketing:</a:t>
            </a:r>
            <a:r>
              <a:rPr lang="en-US" altLang="en-US" sz="1200" dirty="0">
                <a:latin typeface="Times New Roman" panose="02020603050405020304" pitchFamily="18" charset="0"/>
                <a:cs typeface="Times New Roman" panose="02020603050405020304" pitchFamily="18" charset="0"/>
              </a:rPr>
              <a:t>Digital marketing is a crucial driver of e-commerce sales,</a:t>
            </a:r>
            <a:endParaRPr lang="en-US" altLang="en-US" sz="1200" dirty="0">
              <a:latin typeface="Times New Roman" panose="02020603050405020304" pitchFamily="18" charset="0"/>
              <a:cs typeface="Times New Roman" panose="02020603050405020304" pitchFamily="18" charset="0"/>
            </a:endParaRPr>
          </a:p>
          <a:p>
            <a:pPr marL="31750" eaLnBrk="1" hangingPunct="1">
              <a:lnSpc>
                <a:spcPct val="144000"/>
              </a:lnSpc>
              <a:spcBef>
                <a:spcPts val="100"/>
              </a:spcBef>
              <a:buNone/>
            </a:pPr>
            <a:r>
              <a:rPr lang="en-US" altLang="en-US" sz="1200" dirty="0">
                <a:latin typeface="Times New Roman" panose="02020603050405020304" pitchFamily="18" charset="0"/>
                <a:cs typeface="Times New Roman" panose="02020603050405020304" pitchFamily="18" charset="0"/>
              </a:rPr>
              <a:t>as it allows businesses to reach, engage, and convert customers online. Various digital marketing strategies, such as social media marketing, search engine optimization (SEO), and pay-per-click (PPC) advertising, play distinct roles in promoting e-commerce products, building brand awareness, and driving traffic to online stores.</a:t>
            </a:r>
            <a:endParaRPr lang="en-US" altLang="en-US" sz="1200" dirty="0">
              <a:latin typeface="Times New Roman" panose="02020603050405020304" pitchFamily="18" charset="0"/>
              <a:cs typeface="Times New Roman" panose="02020603050405020304" pitchFamily="18" charset="0"/>
            </a:endParaRPr>
          </a:p>
          <a:p>
            <a:pPr marL="31750" eaLnBrk="1" hangingPunct="1">
              <a:spcBef>
                <a:spcPts val="625"/>
              </a:spcBef>
              <a:buNone/>
            </a:pPr>
            <a:r>
              <a:rPr lang="en-US" altLang="en-US" sz="1200" b="1" dirty="0">
                <a:latin typeface="Times New Roman" panose="02020603050405020304" pitchFamily="18" charset="0"/>
                <a:cs typeface="Times New Roman" panose="02020603050405020304" pitchFamily="18" charset="0"/>
              </a:rPr>
              <a:t>Social Media Marketing</a:t>
            </a:r>
            <a:r>
              <a:rPr lang="en-US" altLang="en-US" sz="1200" dirty="0">
                <a:latin typeface="Times New Roman" panose="02020603050405020304" pitchFamily="18" charset="0"/>
                <a:cs typeface="Times New Roman" panose="02020603050405020304" pitchFamily="18" charset="0"/>
              </a:rPr>
              <a:t>: Social media platforms, like Instagram, Facebook, and TikTok,</a:t>
            </a:r>
            <a:endParaRPr lang="en-US" altLang="en-US" sz="1200" dirty="0">
              <a:latin typeface="Times New Roman" panose="02020603050405020304" pitchFamily="18" charset="0"/>
              <a:cs typeface="Times New Roman" panose="02020603050405020304" pitchFamily="18" charset="0"/>
            </a:endParaRPr>
          </a:p>
          <a:p>
            <a:pPr marL="31750" eaLnBrk="1" hangingPunct="1">
              <a:lnSpc>
                <a:spcPct val="144000"/>
              </a:lnSpc>
              <a:buNone/>
            </a:pPr>
            <a:r>
              <a:rPr lang="en-US" altLang="en-US" sz="1200" dirty="0">
                <a:latin typeface="Times New Roman" panose="02020603050405020304" pitchFamily="18" charset="0"/>
                <a:cs typeface="Times New Roman" panose="02020603050405020304" pitchFamily="18" charset="0"/>
              </a:rPr>
              <a:t>are powerful tools for reaching large audiences, especially younger demographics who are frequent online shoppers. Social media marketing can include organic posts, influencer partnerships, and paid advertisements, each aimed at promoting products and creating brand loyalty. Visual platforms like Instagram are particularly effective for showcasing product aesthetics and lifestyle images, while influencer marketing leverages trusted figures to promote products authentically. Furthermore, features like shoppable posts enable users to purchase directly from social media, simplifying the shopping journey and driving sales.</a:t>
            </a:r>
            <a:endParaRPr lang="en-US" altLang="en-US" sz="1200" dirty="0">
              <a:latin typeface="Times New Roman" panose="02020603050405020304" pitchFamily="18" charset="0"/>
              <a:cs typeface="Times New Roman" panose="02020603050405020304" pitchFamily="18" charset="0"/>
            </a:endParaRPr>
          </a:p>
          <a:p>
            <a:pPr marL="12700" lvl="1" indent="0" eaLnBrk="1" hangingPunct="1">
              <a:lnSpc>
                <a:spcPct val="145000"/>
              </a:lnSpc>
              <a:spcBef>
                <a:spcPts val="1065"/>
              </a:spcBef>
              <a:buFont typeface="Times New Roman" panose="02020603050405020304" pitchFamily="18" charset="0"/>
              <a:buAutoNum type="arabicPeriod" startAt="3"/>
            </a:pPr>
            <a:r>
              <a:rPr lang="en-US" altLang="en-US" sz="1400" b="1" dirty="0">
                <a:latin typeface="Times New Roman" panose="02020603050405020304" pitchFamily="18" charset="0"/>
                <a:cs typeface="Times New Roman" panose="02020603050405020304" pitchFamily="18" charset="0"/>
              </a:rPr>
              <a:t>Pricing Strategies and Discounts: </a:t>
            </a:r>
            <a:r>
              <a:rPr lang="en-US" altLang="en-US" sz="1200" dirty="0">
                <a:latin typeface="Times New Roman" panose="02020603050405020304" pitchFamily="18" charset="0"/>
                <a:cs typeface="Times New Roman" panose="02020603050405020304" pitchFamily="18" charset="0"/>
              </a:rPr>
              <a:t>Investigates the effects of pricing models  on sales volume.</a:t>
            </a:r>
            <a:endParaRPr lang="en-US" altLang="en-US" sz="1200" dirty="0">
              <a:latin typeface="Times New Roman" panose="02020603050405020304" pitchFamily="18" charset="0"/>
              <a:cs typeface="Times New Roman" panose="02020603050405020304" pitchFamily="18" charset="0"/>
            </a:endParaRPr>
          </a:p>
          <a:p>
            <a:pPr marL="12700" lvl="1" indent="0" eaLnBrk="1" hangingPunct="1">
              <a:lnSpc>
                <a:spcPct val="144000"/>
              </a:lnSpc>
              <a:spcBef>
                <a:spcPts val="390"/>
              </a:spcBef>
              <a:buFont typeface="Times New Roman" panose="02020603050405020304" pitchFamily="18" charset="0"/>
              <a:buAutoNum type="arabicPeriod" startAt="3"/>
            </a:pPr>
            <a:r>
              <a:rPr lang="en-US" altLang="en-US" sz="1400" b="1" dirty="0">
                <a:latin typeface="Times New Roman" panose="02020603050405020304" pitchFamily="18" charset="0"/>
                <a:cs typeface="Times New Roman" panose="02020603050405020304" pitchFamily="18" charset="0"/>
              </a:rPr>
              <a:t>Impact of Customer Reviews and Ratings: </a:t>
            </a:r>
            <a:r>
              <a:rPr lang="en-US" altLang="en-US" sz="1200" dirty="0">
                <a:latin typeface="Times New Roman" panose="02020603050405020304" pitchFamily="18" charset="0"/>
                <a:cs typeface="Times New Roman" panose="02020603050405020304" pitchFamily="18" charset="0"/>
              </a:rPr>
              <a:t>Explores how consumer feedback (reviews, ratings) influences purchasing decisions and product visibility.</a:t>
            </a:r>
            <a:endParaRPr lang="en-US" altLang="en-US" sz="1200" dirty="0">
              <a:latin typeface="Times New Roman" panose="02020603050405020304" pitchFamily="18" charset="0"/>
              <a:cs typeface="Times New Roman" panose="02020603050405020304" pitchFamily="18" charset="0"/>
            </a:endParaRPr>
          </a:p>
          <a:p>
            <a:pPr marL="12700" lvl="1" indent="0" eaLnBrk="1" hangingPunct="1">
              <a:lnSpc>
                <a:spcPct val="144000"/>
              </a:lnSpc>
              <a:spcBef>
                <a:spcPts val="1075"/>
              </a:spcBef>
              <a:buFont typeface="Times New Roman" panose="02020603050405020304" pitchFamily="18" charset="0"/>
              <a:buAutoNum type="arabicPeriod" startAt="3"/>
            </a:pPr>
            <a:r>
              <a:rPr lang="en-US" altLang="en-US" sz="1400" b="1" dirty="0">
                <a:latin typeface="Times New Roman" panose="02020603050405020304" pitchFamily="18" charset="0"/>
                <a:cs typeface="Times New Roman" panose="02020603050405020304" pitchFamily="18" charset="0"/>
              </a:rPr>
              <a:t>Website User Experience and Conversion Rates: </a:t>
            </a:r>
            <a:r>
              <a:rPr lang="en-US" altLang="en-US" sz="1200" dirty="0">
                <a:latin typeface="Times New Roman" panose="02020603050405020304" pitchFamily="18" charset="0"/>
                <a:cs typeface="Times New Roman" panose="02020603050405020304" pitchFamily="18" charset="0"/>
              </a:rPr>
              <a:t>Examines how website design, navigation, and overall user experience affect conversion rates and sales performance.</a:t>
            </a:r>
            <a:endParaRPr lang="en-US" altLang="en-US" sz="1200" dirty="0">
              <a:latin typeface="Times New Roman" panose="02020603050405020304" pitchFamily="18" charset="0"/>
              <a:ea typeface="Times New Roman" panose="02020603050405020304" pitchFamily="18" charset="0"/>
            </a:endParaRPr>
          </a:p>
        </p:txBody>
      </p:sp>
      <p:sp>
        <p:nvSpPr>
          <p:cNvPr id="18436" name="object 4"/>
          <p:cNvSpPr/>
          <p:nvPr/>
        </p:nvSpPr>
        <p:spPr>
          <a:xfrm>
            <a:off x="304800" y="307975"/>
            <a:ext cx="7164388" cy="0"/>
          </a:xfrm>
          <a:custGeom>
            <a:avLst/>
            <a:gdLst/>
            <a:ahLst/>
            <a:cxnLst>
              <a:cxn ang="0">
                <a:pos x="0" y="0"/>
              </a:cxn>
              <a:cxn ang="0">
                <a:pos x="7163689" y="0"/>
              </a:cxn>
            </a:cxnLst>
            <a:pathLst>
              <a:path w="7164705">
                <a:moveTo>
                  <a:pt x="0" y="0"/>
                </a:moveTo>
                <a:lnTo>
                  <a:pt x="7164323" y="0"/>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18437" name="object 5"/>
          <p:cNvSpPr/>
          <p:nvPr/>
        </p:nvSpPr>
        <p:spPr>
          <a:xfrm>
            <a:off x="307975" y="311150"/>
            <a:ext cx="0" cy="9437688"/>
          </a:xfrm>
          <a:custGeom>
            <a:avLst/>
            <a:gdLst/>
            <a:ahLst/>
            <a:cxnLst>
              <a:cxn ang="0">
                <a:pos x="0" y="0"/>
              </a:cxn>
              <a:cxn ang="0">
                <a:pos x="0" y="9436227"/>
              </a:cxn>
            </a:cxnLst>
            <a:pathLst>
              <a:path h="9438640">
                <a:moveTo>
                  <a:pt x="0" y="0"/>
                </a:moveTo>
                <a:lnTo>
                  <a:pt x="0" y="9438131"/>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18438" name="object 6"/>
          <p:cNvSpPr/>
          <p:nvPr/>
        </p:nvSpPr>
        <p:spPr>
          <a:xfrm>
            <a:off x="7466013" y="311150"/>
            <a:ext cx="0" cy="9437688"/>
          </a:xfrm>
          <a:custGeom>
            <a:avLst/>
            <a:gdLst/>
            <a:ahLst/>
            <a:cxnLst>
              <a:cxn ang="0">
                <a:pos x="0" y="0"/>
              </a:cxn>
              <a:cxn ang="0">
                <a:pos x="0" y="9436227"/>
              </a:cxn>
            </a:cxnLst>
            <a:pathLst>
              <a:path h="9438640">
                <a:moveTo>
                  <a:pt x="0" y="0"/>
                </a:moveTo>
                <a:lnTo>
                  <a:pt x="0" y="9438131"/>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18439" name="object 7"/>
          <p:cNvSpPr/>
          <p:nvPr/>
        </p:nvSpPr>
        <p:spPr>
          <a:xfrm>
            <a:off x="304800" y="9752013"/>
            <a:ext cx="7164388" cy="0"/>
          </a:xfrm>
          <a:custGeom>
            <a:avLst/>
            <a:gdLst/>
            <a:ahLst/>
            <a:cxnLst>
              <a:cxn ang="0">
                <a:pos x="0" y="0"/>
              </a:cxn>
              <a:cxn ang="0">
                <a:pos x="7163689" y="0"/>
              </a:cxn>
            </a:cxnLst>
            <a:pathLst>
              <a:path w="7164705">
                <a:moveTo>
                  <a:pt x="0" y="0"/>
                </a:moveTo>
                <a:lnTo>
                  <a:pt x="7164323" y="0"/>
                </a:lnTo>
              </a:path>
            </a:pathLst>
          </a:custGeom>
          <a:noFill/>
          <a:ln w="7365" cap="flat" cmpd="sng">
            <a:solidFill>
              <a:srgbClr val="000000">
                <a:alpha val="100000"/>
              </a:srgbClr>
            </a:solidFill>
            <a:prstDash val="solid"/>
            <a:round/>
            <a:headEnd type="none" w="med" len="med"/>
            <a:tailEnd type="none" w="med" len="med"/>
          </a:ln>
        </p:spPr>
        <p:txBody>
          <a:bodyPr/>
          <a:p>
            <a:endParaRPr lang="en-US"/>
          </a:p>
        </p:txBody>
      </p:sp>
      <p:sp>
        <p:nvSpPr>
          <p:cNvPr id="8" name="object 8"/>
          <p:cNvSpPr txBox="1">
            <a:spLocks noGrp="1"/>
          </p:cNvSpPr>
          <p:nvPr>
            <p:ph type="sldNum" sz="quarter" idx="12"/>
          </p:nvPr>
        </p:nvSpPr>
        <p:spPr>
          <a:noFill/>
        </p:spPr>
        <p:txBody>
          <a:bodyPr vert="horz" wrap="square" lIns="0" tIns="0" rIns="0" bIns="0" rtlCol="0">
            <a:spAutoFit/>
          </a:bodyPr>
          <a:lstStyle/>
          <a:p>
            <a:pPr marL="12700" marR="0" lvl="0" indent="0" algn="l" defTabSz="914400" rtl="0" eaLnBrk="1" fontAlgn="auto" latinLnBrk="0" hangingPunct="1">
              <a:lnSpc>
                <a:spcPct val="100000"/>
              </a:lnSpc>
              <a:spcBef>
                <a:spcPts val="0"/>
              </a:spcBef>
              <a:spcAft>
                <a:spcPts val="0"/>
              </a:spcAft>
              <a:buClrTx/>
              <a:buSzTx/>
              <a:buFontTx/>
              <a:buNone/>
              <a:defRPr/>
            </a:pPr>
            <a:r>
              <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rPr>
              <a:t>Pa</a:t>
            </a:r>
            <a:r>
              <a:rPr kumimoji="0" sz="1100" b="0" i="0" u="none" strike="noStrike" kern="1200" cap="none" spc="-5" normalizeH="0" baseline="0" noProof="0">
                <a:ln>
                  <a:noFill/>
                </a:ln>
                <a:solidFill>
                  <a:schemeClr val="tx1"/>
                </a:solidFill>
                <a:effectLst/>
                <a:uLnTx/>
                <a:uFillTx/>
                <a:latin typeface="Calibri" panose="020F0502020204030204"/>
                <a:ea typeface="+mn-ea"/>
                <a:cs typeface="Calibri" panose="020F0502020204030204"/>
              </a:rPr>
              <a:t>g</a:t>
            </a:r>
            <a:r>
              <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rPr>
              <a:t>e</a:t>
            </a:r>
            <a:r>
              <a:rPr kumimoji="0" sz="1100" b="0" i="0" u="none" strike="noStrike" kern="1200" cap="none" spc="-25" normalizeH="0" baseline="0" noProof="0">
                <a:ln>
                  <a:noFill/>
                </a:ln>
                <a:solidFill>
                  <a:schemeClr val="tx1"/>
                </a:solidFill>
                <a:effectLst/>
                <a:uLnTx/>
                <a:uFillTx/>
                <a:latin typeface="Times New Roman" panose="02020603050405020304"/>
                <a:ea typeface="+mn-ea"/>
                <a:cs typeface="Times New Roman" panose="02020603050405020304"/>
              </a:rPr>
              <a:t> </a:t>
            </a:r>
            <a:r>
              <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rPr>
              <a:t>|</a:t>
            </a:r>
            <a:r>
              <a:rPr kumimoji="0" sz="1100" b="0" i="0" u="none" strike="noStrike" kern="1200" cap="none" spc="-40" normalizeH="0" baseline="0" noProof="0">
                <a:ln>
                  <a:noFill/>
                </a:ln>
                <a:solidFill>
                  <a:schemeClr val="tx1"/>
                </a:solidFill>
                <a:effectLst/>
                <a:uLnTx/>
                <a:uFillTx/>
                <a:latin typeface="Times New Roman" panose="02020603050405020304"/>
                <a:ea typeface="+mn-ea"/>
                <a:cs typeface="Times New Roman" panose="02020603050405020304"/>
              </a:rPr>
              <a:t> </a:t>
            </a:r>
            <a:r>
              <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rPr>
              <a:t>8</a:t>
            </a:r>
            <a:endParaRPr kumimoji="0" sz="1100" b="0" i="0" u="none" strike="noStrike" kern="1200" cap="none" spc="0" normalizeH="0" baseline="0" noProof="0">
              <a:ln>
                <a:noFill/>
              </a:ln>
              <a:solidFill>
                <a:schemeClr val="tx1"/>
              </a:solidFill>
              <a:effectLst/>
              <a:uLnTx/>
              <a:uFillTx/>
              <a:latin typeface="Calibri" panose="020F0502020204030204"/>
              <a:ea typeface="+mn-ea"/>
              <a:cs typeface="Calibri" panose="020F0502020204030204"/>
            </a:endParaRPr>
          </a:p>
        </p:txBody>
      </p:sp>
    </p:spTree>
  </p:cSld>
  <p:clrMapOvr>
    <a:masterClrMapping/>
  </p:clrMapOvr>
</p:sld>
</file>

<file path=ppt/theme/theme1.xml><?xml version="1.0" encoding="utf-8"?>
<a:theme xmlns:a="http://schemas.openxmlformats.org/drawingml/2006/main" name="Office Theme">
  <a:themeElements>
    <a:clrScheme nam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4F81BD"/>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20065</Words>
  <Application>WPS Presentation</Application>
  <PresentationFormat>Custom</PresentationFormat>
  <Paragraphs>285</Paragraphs>
  <Slides>27</Slides>
  <Notes>17</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27</vt:i4>
      </vt:variant>
    </vt:vector>
  </HeadingPairs>
  <TitlesOfParts>
    <vt:vector size="38" baseType="lpstr">
      <vt:lpstr>Arial</vt:lpstr>
      <vt:lpstr>SimSun</vt:lpstr>
      <vt:lpstr>Wingdings</vt:lpstr>
      <vt:lpstr>Calibri</vt:lpstr>
      <vt:lpstr>Times New Roman</vt:lpstr>
      <vt:lpstr>Calibri</vt:lpstr>
      <vt:lpstr>Times New Roman</vt:lpstr>
      <vt:lpstr>Symbol</vt:lpstr>
      <vt:lpstr>Microsoft YaHei</vt:lpstr>
      <vt:lpstr>Arial Unicode MS</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               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Online2PDF.com</dc:creator>
  <cp:lastModifiedBy>JAYACHANDRAN J</cp:lastModifiedBy>
  <cp:revision>10</cp:revision>
  <dcterms:created xsi:type="dcterms:W3CDTF">2024-11-10T12:00:00Z</dcterms:created>
  <dcterms:modified xsi:type="dcterms:W3CDTF">2024-11-11T16:27:20Z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2024-11-10T16:30:00Z</vt:filetime>
  </property>
  <property fmtid="{D5CDD505-2E9C-101B-9397-08002B2CF9AE}" pid="3" name="LastSaved">
    <vt:filetime>2024-11-10T16:30:00Z</vt:filetime>
  </property>
  <property fmtid="{D5CDD505-2E9C-101B-9397-08002B2CF9AE}" pid="4" name="ICV">
    <vt:lpwstr>E8E8ED87FEA74FA98AD9F49FE685EF75_13</vt:lpwstr>
  </property>
  <property fmtid="{D5CDD505-2E9C-101B-9397-08002B2CF9AE}" pid="5" name="KSOProductBuildVer">
    <vt:lpwstr>1033-12.2.0.18638</vt:lpwstr>
  </property>
</Properties>
</file>